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82" r:id="rId7"/>
    <p:sldId id="280" r:id="rId8"/>
    <p:sldId id="259" r:id="rId9"/>
    <p:sldId id="283" r:id="rId10"/>
    <p:sldId id="284" r:id="rId11"/>
    <p:sldId id="285" r:id="rId12"/>
    <p:sldId id="275" r:id="rId13"/>
    <p:sldId id="258" r:id="rId14"/>
    <p:sldId id="277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AAB6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32620-12F0-4966-8338-E31352FD1770}" v="159" dt="2026-06-02T15:43:30.846"/>
    <p1510:client id="{7C3EA93B-17B4-47FD-8C1E-E4C90603308D}" v="109" dt="2026-06-02T20:56:24.597"/>
    <p1510:client id="{97058483-3CF5-57B8-05DB-A4CA45598CB8}" v="62" dt="2026-06-01T21:37:34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1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3027F8-ED0A-4331-9FC5-77AD42850F51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9B96BB-A9E1-4579-BAB0-C85F9A6E37E0}">
      <dgm:prSet phldrT="[Text]" phldr="0"/>
      <dgm:spPr>
        <a:solidFill>
          <a:srgbClr val="156082"/>
        </a:solidFill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Pre-Workshop Homework</a:t>
          </a:r>
          <a:endParaRPr lang="en-US"/>
        </a:p>
      </dgm:t>
    </dgm:pt>
    <dgm:pt modelId="{E2E8E594-9FD9-40F2-B4E4-78A9D4E9F46E}" type="parTrans" cxnId="{AFD83AD1-2216-438E-87D5-7E83FDB78697}">
      <dgm:prSet/>
      <dgm:spPr/>
      <dgm:t>
        <a:bodyPr/>
        <a:lstStyle/>
        <a:p>
          <a:endParaRPr lang="en-US"/>
        </a:p>
      </dgm:t>
    </dgm:pt>
    <dgm:pt modelId="{081ED137-AA31-4BBB-A9B7-1177BF404E1F}" type="sibTrans" cxnId="{AFD83AD1-2216-438E-87D5-7E83FDB78697}">
      <dgm:prSet/>
      <dgm:spPr>
        <a:solidFill>
          <a:srgbClr val="AAB6C1"/>
        </a:solidFill>
      </dgm:spPr>
      <dgm:t>
        <a:bodyPr/>
        <a:lstStyle/>
        <a:p>
          <a:endParaRPr lang="en-US"/>
        </a:p>
      </dgm:t>
    </dgm:pt>
    <dgm:pt modelId="{62B258F5-CEA6-427F-AE20-B3BB80BADFCD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 Review SOTB</a:t>
          </a:r>
          <a:endParaRPr lang="en-US"/>
        </a:p>
      </dgm:t>
    </dgm:pt>
    <dgm:pt modelId="{EE6EECFC-8464-46C8-8056-B84CF2F6AFBE}" type="parTrans" cxnId="{0051A594-6B2E-4E5A-8EDC-135FF64D723B}">
      <dgm:prSet/>
      <dgm:spPr/>
      <dgm:t>
        <a:bodyPr/>
        <a:lstStyle/>
        <a:p>
          <a:endParaRPr lang="en-US"/>
        </a:p>
      </dgm:t>
    </dgm:pt>
    <dgm:pt modelId="{551819C8-2621-4101-A442-7664E35F176C}" type="sibTrans" cxnId="{0051A594-6B2E-4E5A-8EDC-135FF64D723B}">
      <dgm:prSet/>
      <dgm:spPr/>
      <dgm:t>
        <a:bodyPr/>
        <a:lstStyle/>
        <a:p>
          <a:endParaRPr lang="en-US"/>
        </a:p>
      </dgm:t>
    </dgm:pt>
    <dgm:pt modelId="{93200F27-6A1D-4D97-A019-EA969E9EA56B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 Identify:</a:t>
          </a:r>
          <a:endParaRPr lang="en-US"/>
        </a:p>
      </dgm:t>
    </dgm:pt>
    <dgm:pt modelId="{6D23AE43-2F40-40F0-BA92-A986F618C8F3}" type="parTrans" cxnId="{28E18366-022C-4DD7-810B-DFAC7B9EDB7B}">
      <dgm:prSet/>
      <dgm:spPr/>
      <dgm:t>
        <a:bodyPr/>
        <a:lstStyle/>
        <a:p>
          <a:endParaRPr lang="en-US"/>
        </a:p>
      </dgm:t>
    </dgm:pt>
    <dgm:pt modelId="{2D57B6D3-0E1C-4ECE-A548-CCFCA42AFB4A}" type="sibTrans" cxnId="{28E18366-022C-4DD7-810B-DFAC7B9EDB7B}">
      <dgm:prSet/>
      <dgm:spPr/>
      <dgm:t>
        <a:bodyPr/>
        <a:lstStyle/>
        <a:p>
          <a:endParaRPr lang="en-US"/>
        </a:p>
      </dgm:t>
    </dgm:pt>
    <dgm:pt modelId="{39832CFF-D412-4696-A950-5D0CD8FA75F0}">
      <dgm:prSet phldrT="[Text]" phldr="0"/>
      <dgm:spPr>
        <a:solidFill>
          <a:srgbClr val="156082"/>
        </a:solidFill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Workshop + Feedback Form</a:t>
          </a:r>
          <a:endParaRPr lang="en-US"/>
        </a:p>
      </dgm:t>
    </dgm:pt>
    <dgm:pt modelId="{D9C3B412-9BEE-4C35-9F0F-09F5F5C7975B}" type="parTrans" cxnId="{DF26918C-5333-4DA5-929B-0ADD1776AEBE}">
      <dgm:prSet/>
      <dgm:spPr/>
      <dgm:t>
        <a:bodyPr/>
        <a:lstStyle/>
        <a:p>
          <a:endParaRPr lang="en-US"/>
        </a:p>
      </dgm:t>
    </dgm:pt>
    <dgm:pt modelId="{C0746ABD-A80E-4085-A843-A71D0C96C2BF}" type="sibTrans" cxnId="{DF26918C-5333-4DA5-929B-0ADD1776AEBE}">
      <dgm:prSet/>
      <dgm:spPr>
        <a:solidFill>
          <a:srgbClr val="AAB6C1"/>
        </a:solidFill>
      </dgm:spPr>
      <dgm:t>
        <a:bodyPr/>
        <a:lstStyle/>
        <a:p>
          <a:endParaRPr lang="en-US"/>
        </a:p>
      </dgm:t>
    </dgm:pt>
    <dgm:pt modelId="{4DD2BC9A-C3FB-4678-9708-5DDA8A1643ED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 Generate priority topics for initial ranking</a:t>
          </a:r>
          <a:endParaRPr lang="en-US"/>
        </a:p>
      </dgm:t>
    </dgm:pt>
    <dgm:pt modelId="{FE16240F-D194-4631-999A-2F081330FDC2}" type="parTrans" cxnId="{CD1FA21F-7203-495F-8448-57B1428AC68A}">
      <dgm:prSet/>
      <dgm:spPr/>
      <dgm:t>
        <a:bodyPr/>
        <a:lstStyle/>
        <a:p>
          <a:endParaRPr lang="en-US"/>
        </a:p>
      </dgm:t>
    </dgm:pt>
    <dgm:pt modelId="{5A1887EF-6FD8-4299-85E0-05878C92DEE2}" type="sibTrans" cxnId="{CD1FA21F-7203-495F-8448-57B1428AC68A}">
      <dgm:prSet/>
      <dgm:spPr/>
      <dgm:t>
        <a:bodyPr/>
        <a:lstStyle/>
        <a:p>
          <a:endParaRPr lang="en-US"/>
        </a:p>
      </dgm:t>
    </dgm:pt>
    <dgm:pt modelId="{737D8331-F871-4C3B-AED6-C1FF993150B2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 Submit feedback:</a:t>
          </a:r>
          <a:endParaRPr lang="en-US"/>
        </a:p>
      </dgm:t>
    </dgm:pt>
    <dgm:pt modelId="{672C1AC0-829A-46CF-861F-3DFFCA9049CF}" type="parTrans" cxnId="{BD0C8E6F-2F79-4903-943D-280361750728}">
      <dgm:prSet/>
      <dgm:spPr/>
      <dgm:t>
        <a:bodyPr/>
        <a:lstStyle/>
        <a:p>
          <a:endParaRPr lang="en-US"/>
        </a:p>
      </dgm:t>
    </dgm:pt>
    <dgm:pt modelId="{3CA304AC-75A0-4BFF-B334-165502806E99}" type="sibTrans" cxnId="{BD0C8E6F-2F79-4903-943D-280361750728}">
      <dgm:prSet/>
      <dgm:spPr/>
      <dgm:t>
        <a:bodyPr/>
        <a:lstStyle/>
        <a:p>
          <a:endParaRPr lang="en-US"/>
        </a:p>
      </dgm:t>
    </dgm:pt>
    <dgm:pt modelId="{209F28A1-A47B-4457-A41A-4C61983A26BF}">
      <dgm:prSet phldrT="[Text]" phldr="0"/>
      <dgm:spPr>
        <a:solidFill>
          <a:srgbClr val="156082"/>
        </a:solidFill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June </a:t>
          </a:r>
          <a:r>
            <a:rPr lang="en-US" err="1">
              <a:latin typeface="Aptos Display" panose="020F0302020204030204"/>
            </a:rPr>
            <a:t>Subcom</a:t>
          </a:r>
          <a:r>
            <a:rPr lang="en-US">
              <a:latin typeface="Aptos Display" panose="020F0302020204030204"/>
            </a:rPr>
            <a:t>. Meetings</a:t>
          </a:r>
          <a:endParaRPr lang="en-US"/>
        </a:p>
      </dgm:t>
    </dgm:pt>
    <dgm:pt modelId="{0CFA7630-626D-4CC5-B638-DA111B67D8F7}" type="parTrans" cxnId="{4FF5FF84-FE16-4EF6-81FE-C534A49A0F11}">
      <dgm:prSet/>
      <dgm:spPr/>
      <dgm:t>
        <a:bodyPr/>
        <a:lstStyle/>
        <a:p>
          <a:endParaRPr lang="en-US"/>
        </a:p>
      </dgm:t>
    </dgm:pt>
    <dgm:pt modelId="{C37F575D-5B4E-4568-A64C-8C7894574AE2}" type="sibTrans" cxnId="{4FF5FF84-FE16-4EF6-81FE-C534A49A0F11}">
      <dgm:prSet/>
      <dgm:spPr>
        <a:solidFill>
          <a:srgbClr val="AAB6C1"/>
        </a:solidFill>
      </dgm:spPr>
      <dgm:t>
        <a:bodyPr/>
        <a:lstStyle/>
        <a:p>
          <a:endParaRPr lang="en-US"/>
        </a:p>
      </dgm:t>
    </dgm:pt>
    <dgm:pt modelId="{897D5C24-945B-44E2-A8F1-E9387646AA4B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endParaRPr lang="en-US"/>
        </a:p>
      </dgm:t>
    </dgm:pt>
    <dgm:pt modelId="{99DE2EF0-A5A8-48ED-AC75-D6D5EC697E47}" type="parTrans" cxnId="{EF06CAC5-A774-4B92-96C5-96D206C6A1B1}">
      <dgm:prSet/>
      <dgm:spPr/>
      <dgm:t>
        <a:bodyPr/>
        <a:lstStyle/>
        <a:p>
          <a:endParaRPr lang="en-US"/>
        </a:p>
      </dgm:t>
    </dgm:pt>
    <dgm:pt modelId="{CD3BB491-09CB-484E-8918-180333B94524}" type="sibTrans" cxnId="{EF06CAC5-A774-4B92-96C5-96D206C6A1B1}">
      <dgm:prSet/>
      <dgm:spPr/>
      <dgm:t>
        <a:bodyPr/>
        <a:lstStyle/>
        <a:p>
          <a:endParaRPr lang="en-US"/>
        </a:p>
      </dgm:t>
    </dgm:pt>
    <dgm:pt modelId="{35639036-8DDB-4F8C-8475-50BC2C960016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/>
            <a:t>Finalize the list of priorities for SOTH, 5</a:t>
          </a:r>
          <a:r>
            <a:rPr lang="en-US" baseline="30000"/>
            <a:t>th</a:t>
          </a:r>
          <a:r>
            <a:rPr lang="en-US"/>
            <a:t> Edition</a:t>
          </a:r>
        </a:p>
      </dgm:t>
    </dgm:pt>
    <dgm:pt modelId="{F258CAD7-A6DD-4716-BD9C-29269A885D12}" type="parTrans" cxnId="{D34203F1-3FD0-4A13-B541-F1D7EFE86509}">
      <dgm:prSet/>
      <dgm:spPr/>
      <dgm:t>
        <a:bodyPr/>
        <a:lstStyle/>
        <a:p>
          <a:endParaRPr lang="en-US"/>
        </a:p>
      </dgm:t>
    </dgm:pt>
    <dgm:pt modelId="{BDB3037B-9970-45B2-92E4-B24706A5FFE5}" type="sibTrans" cxnId="{D34203F1-3FD0-4A13-B541-F1D7EFE86509}">
      <dgm:prSet/>
      <dgm:spPr/>
      <dgm:t>
        <a:bodyPr/>
        <a:lstStyle/>
        <a:p>
          <a:endParaRPr lang="en-US"/>
        </a:p>
      </dgm:t>
    </dgm:pt>
    <dgm:pt modelId="{7883A080-C306-4471-8D43-D917DF180A3A}">
      <dgm:prSet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 sz="1400">
              <a:latin typeface="Aptos Display" panose="020F0302020204030204"/>
            </a:rPr>
            <a:t>Topics</a:t>
          </a:r>
        </a:p>
      </dgm:t>
    </dgm:pt>
    <dgm:pt modelId="{68AB5178-1266-4FD3-9B23-CBF14DAF228E}" type="parTrans" cxnId="{95E2D960-728B-4FC4-9235-A92B9970D6D3}">
      <dgm:prSet/>
      <dgm:spPr/>
      <dgm:t>
        <a:bodyPr/>
        <a:lstStyle/>
        <a:p>
          <a:endParaRPr lang="en-US"/>
        </a:p>
      </dgm:t>
    </dgm:pt>
    <dgm:pt modelId="{ACD8F066-3081-4E10-AF18-B154C8A03E55}" type="sibTrans" cxnId="{95E2D960-728B-4FC4-9235-A92B9970D6D3}">
      <dgm:prSet/>
      <dgm:spPr/>
      <dgm:t>
        <a:bodyPr/>
        <a:lstStyle/>
        <a:p>
          <a:endParaRPr lang="en-US"/>
        </a:p>
      </dgm:t>
    </dgm:pt>
    <dgm:pt modelId="{3AF300F8-1C72-4AEB-9340-2C7C4FB6EF80}">
      <dgm:prSet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 sz="1400">
              <a:latin typeface="Aptos Display" panose="020F0302020204030204"/>
            </a:rPr>
            <a:t>Data</a:t>
          </a:r>
        </a:p>
      </dgm:t>
    </dgm:pt>
    <dgm:pt modelId="{6CEA3862-216C-49E4-8DCA-55EB34E356BE}" type="parTrans" cxnId="{8D819A09-354F-4295-B86D-802DF5D9F55E}">
      <dgm:prSet/>
      <dgm:spPr/>
      <dgm:t>
        <a:bodyPr/>
        <a:lstStyle/>
        <a:p>
          <a:endParaRPr lang="en-US"/>
        </a:p>
      </dgm:t>
    </dgm:pt>
    <dgm:pt modelId="{E8C24719-C6C2-4F9E-B6EC-4009553D3658}" type="sibTrans" cxnId="{8D819A09-354F-4295-B86D-802DF5D9F55E}">
      <dgm:prSet/>
      <dgm:spPr/>
      <dgm:t>
        <a:bodyPr/>
        <a:lstStyle/>
        <a:p>
          <a:endParaRPr lang="en-US"/>
        </a:p>
      </dgm:t>
    </dgm:pt>
    <dgm:pt modelId="{C3419C95-10C7-481D-9139-873258F2D867}">
      <dgm:prSet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 sz="1400">
              <a:latin typeface="Aptos Display" panose="020F0302020204030204"/>
            </a:rPr>
            <a:t>Publications</a:t>
          </a:r>
        </a:p>
      </dgm:t>
    </dgm:pt>
    <dgm:pt modelId="{AE153BE7-FF7A-4F54-920C-5162DAEBA94D}" type="parTrans" cxnId="{EAA478D4-8AFA-4AC7-B7A6-8B82D49C3171}">
      <dgm:prSet/>
      <dgm:spPr/>
      <dgm:t>
        <a:bodyPr/>
        <a:lstStyle/>
        <a:p>
          <a:endParaRPr lang="en-US"/>
        </a:p>
      </dgm:t>
    </dgm:pt>
    <dgm:pt modelId="{15C95056-FAAF-41B6-8137-51E4AAC809FF}" type="sibTrans" cxnId="{EAA478D4-8AFA-4AC7-B7A6-8B82D49C3171}">
      <dgm:prSet/>
      <dgm:spPr/>
      <dgm:t>
        <a:bodyPr/>
        <a:lstStyle/>
        <a:p>
          <a:endParaRPr lang="en-US"/>
        </a:p>
      </dgm:t>
    </dgm:pt>
    <dgm:pt modelId="{39892AC2-3F95-472B-9B0C-0CB6ECC19F1E}">
      <dgm:prSet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 sz="1400">
              <a:latin typeface="Aptos Display" panose="020F0302020204030204"/>
            </a:rPr>
            <a:t>Live (paper/ Teams chat)</a:t>
          </a:r>
        </a:p>
      </dgm:t>
    </dgm:pt>
    <dgm:pt modelId="{727B5730-A675-42D7-9C51-C86F4E0C7F9B}" type="parTrans" cxnId="{7E3F969F-DA39-47AF-8052-8BC9A9D2E783}">
      <dgm:prSet/>
      <dgm:spPr/>
      <dgm:t>
        <a:bodyPr/>
        <a:lstStyle/>
        <a:p>
          <a:endParaRPr lang="en-US"/>
        </a:p>
      </dgm:t>
    </dgm:pt>
    <dgm:pt modelId="{ED0A42BD-D7C6-47FC-AF94-A2003AAF5E3C}" type="sibTrans" cxnId="{7E3F969F-DA39-47AF-8052-8BC9A9D2E783}">
      <dgm:prSet/>
      <dgm:spPr/>
      <dgm:t>
        <a:bodyPr/>
        <a:lstStyle/>
        <a:p>
          <a:endParaRPr lang="en-US"/>
        </a:p>
      </dgm:t>
    </dgm:pt>
    <dgm:pt modelId="{4B42F59C-13DC-4174-9331-E10A69C7133A}">
      <dgm:prSet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 sz="1400">
              <a:latin typeface="Aptos Display" panose="020F0302020204030204"/>
            </a:rPr>
            <a:t>Post-Meeting (QR code/ email)</a:t>
          </a:r>
        </a:p>
      </dgm:t>
    </dgm:pt>
    <dgm:pt modelId="{B43F2A74-6277-45DF-A1AF-48B697B7DD0A}" type="parTrans" cxnId="{2DC31F9E-1303-4106-9006-031E57DE3FDE}">
      <dgm:prSet/>
      <dgm:spPr/>
      <dgm:t>
        <a:bodyPr/>
        <a:lstStyle/>
        <a:p>
          <a:endParaRPr lang="en-US"/>
        </a:p>
      </dgm:t>
    </dgm:pt>
    <dgm:pt modelId="{F836790B-EB59-446A-A32A-1FBA0305671A}" type="sibTrans" cxnId="{2DC31F9E-1303-4106-9006-031E57DE3FDE}">
      <dgm:prSet/>
      <dgm:spPr/>
      <dgm:t>
        <a:bodyPr/>
        <a:lstStyle/>
        <a:p>
          <a:endParaRPr lang="en-US"/>
        </a:p>
      </dgm:t>
    </dgm:pt>
    <dgm:pt modelId="{1D6A37ED-4885-47C0-AE01-F01CA8B83C34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pPr rtl="0"/>
          <a:r>
            <a:rPr lang="en-US">
              <a:latin typeface="Aptos Display" panose="020F0302020204030204"/>
            </a:rPr>
            <a:t>Present results of workshop and feedback forms</a:t>
          </a:r>
          <a:endParaRPr lang="en-US"/>
        </a:p>
      </dgm:t>
    </dgm:pt>
    <dgm:pt modelId="{940777B9-C56F-42A1-9EDA-8108B8B558E7}" type="parTrans" cxnId="{CD75E6AB-A3AD-4BD3-AD5D-0788658F5526}">
      <dgm:prSet/>
      <dgm:spPr/>
      <dgm:t>
        <a:bodyPr/>
        <a:lstStyle/>
        <a:p>
          <a:endParaRPr lang="en-US"/>
        </a:p>
      </dgm:t>
    </dgm:pt>
    <dgm:pt modelId="{C177FD3B-01C7-4442-9431-D43FBF28D011}" type="sibTrans" cxnId="{CD75E6AB-A3AD-4BD3-AD5D-0788658F5526}">
      <dgm:prSet/>
      <dgm:spPr/>
      <dgm:t>
        <a:bodyPr/>
        <a:lstStyle/>
        <a:p>
          <a:endParaRPr lang="en-US"/>
        </a:p>
      </dgm:t>
    </dgm:pt>
    <dgm:pt modelId="{E1FC5AD3-5EB7-4058-8A68-C05FA193F16C}">
      <dgm:prSet phldrT="[Text]" phldr="0"/>
      <dgm:spPr>
        <a:solidFill>
          <a:srgbClr val="156082"/>
        </a:solidFill>
      </dgm:spPr>
      <dgm:t>
        <a:bodyPr/>
        <a:lstStyle/>
        <a:p>
          <a:r>
            <a:rPr lang="en-US"/>
            <a:t>Dec. </a:t>
          </a:r>
          <a:r>
            <a:rPr lang="en-US" err="1"/>
            <a:t>Subcom</a:t>
          </a:r>
          <a:r>
            <a:rPr lang="en-US"/>
            <a:t>. Meetings*</a:t>
          </a:r>
        </a:p>
      </dgm:t>
    </dgm:pt>
    <dgm:pt modelId="{5D7CD576-2DD0-4924-A4E0-74B07599312D}" type="parTrans" cxnId="{1186F2CE-1F41-43DD-9D37-8651C3B20B38}">
      <dgm:prSet/>
      <dgm:spPr/>
      <dgm:t>
        <a:bodyPr/>
        <a:lstStyle/>
        <a:p>
          <a:endParaRPr lang="en-US"/>
        </a:p>
      </dgm:t>
    </dgm:pt>
    <dgm:pt modelId="{42818F8C-9502-4F70-AB92-EDD2919ABCE9}" type="sibTrans" cxnId="{1186F2CE-1F41-43DD-9D37-8651C3B20B38}">
      <dgm:prSet/>
      <dgm:spPr/>
      <dgm:t>
        <a:bodyPr/>
        <a:lstStyle/>
        <a:p>
          <a:endParaRPr lang="en-US"/>
        </a:p>
      </dgm:t>
    </dgm:pt>
    <dgm:pt modelId="{2862B8E2-D501-4A05-B822-D6C5FA68F864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endParaRPr lang="en-US"/>
        </a:p>
      </dgm:t>
    </dgm:pt>
    <dgm:pt modelId="{2EA90033-0FE9-44A9-A4E9-7332AFCE96B6}" type="parTrans" cxnId="{9548727A-EE92-4803-AE47-BD3A8C5ABE8D}">
      <dgm:prSet/>
      <dgm:spPr/>
      <dgm:t>
        <a:bodyPr/>
        <a:lstStyle/>
        <a:p>
          <a:endParaRPr lang="en-US"/>
        </a:p>
      </dgm:t>
    </dgm:pt>
    <dgm:pt modelId="{6A41C5A4-FBDD-4A6A-8183-56C598021A75}" type="sibTrans" cxnId="{9548727A-EE92-4803-AE47-BD3A8C5ABE8D}">
      <dgm:prSet/>
      <dgm:spPr/>
      <dgm:t>
        <a:bodyPr/>
        <a:lstStyle/>
        <a:p>
          <a:endParaRPr lang="en-US"/>
        </a:p>
      </dgm:t>
    </dgm:pt>
    <dgm:pt modelId="{FFD5485F-BA34-44FB-B89A-1E258EA39CFB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/>
            <a:t>Present draft SOTB Outline</a:t>
          </a:r>
        </a:p>
      </dgm:t>
    </dgm:pt>
    <dgm:pt modelId="{8C7DFA54-B3FB-462C-A7FD-22C2E49A2D43}" type="parTrans" cxnId="{2AB195B1-8B55-40F1-A719-8D5518E4419A}">
      <dgm:prSet/>
      <dgm:spPr/>
      <dgm:t>
        <a:bodyPr/>
        <a:lstStyle/>
        <a:p>
          <a:endParaRPr lang="en-US"/>
        </a:p>
      </dgm:t>
    </dgm:pt>
    <dgm:pt modelId="{2DF3B70B-679A-49A8-B9BF-582196C6DB2A}" type="sibTrans" cxnId="{2AB195B1-8B55-40F1-A719-8D5518E4419A}">
      <dgm:prSet/>
      <dgm:spPr/>
      <dgm:t>
        <a:bodyPr/>
        <a:lstStyle/>
        <a:p>
          <a:endParaRPr lang="en-US"/>
        </a:p>
      </dgm:t>
    </dgm:pt>
    <dgm:pt modelId="{976165B3-CDFC-457A-B877-76A396944863}">
      <dgm:prSet phldrT="[Text]" phldr="0"/>
      <dgm:spPr>
        <a:ln w="19050">
          <a:solidFill>
            <a:srgbClr val="156082"/>
          </a:solidFill>
        </a:ln>
      </dgm:spPr>
      <dgm:t>
        <a:bodyPr/>
        <a:lstStyle/>
        <a:p>
          <a:r>
            <a:rPr lang="en-US"/>
            <a:t>Focus on Priority Themes</a:t>
          </a:r>
        </a:p>
      </dgm:t>
    </dgm:pt>
    <dgm:pt modelId="{0EBDC1AC-3519-4822-971F-4C796B94B40F}" type="parTrans" cxnId="{79E725E3-32B0-4443-960F-EF37CA529497}">
      <dgm:prSet/>
      <dgm:spPr/>
      <dgm:t>
        <a:bodyPr/>
        <a:lstStyle/>
        <a:p>
          <a:endParaRPr lang="en-US"/>
        </a:p>
      </dgm:t>
    </dgm:pt>
    <dgm:pt modelId="{534478BB-B2E9-4A08-8972-309F9BEC2D1C}" type="sibTrans" cxnId="{79E725E3-32B0-4443-960F-EF37CA529497}">
      <dgm:prSet/>
      <dgm:spPr/>
      <dgm:t>
        <a:bodyPr/>
        <a:lstStyle/>
        <a:p>
          <a:endParaRPr lang="en-US"/>
        </a:p>
      </dgm:t>
    </dgm:pt>
    <dgm:pt modelId="{B5A9350D-239E-4CEA-8FC7-3DEE7BA5411C}" type="pres">
      <dgm:prSet presAssocID="{B73027F8-ED0A-4331-9FC5-77AD42850F51}" presName="Name0" presStyleCnt="0">
        <dgm:presLayoutVars>
          <dgm:dir/>
          <dgm:animLvl val="lvl"/>
          <dgm:resizeHandles val="exact"/>
        </dgm:presLayoutVars>
      </dgm:prSet>
      <dgm:spPr/>
    </dgm:pt>
    <dgm:pt modelId="{31495D11-2D80-4BEE-B998-A4B3122B9973}" type="pres">
      <dgm:prSet presAssocID="{B73027F8-ED0A-4331-9FC5-77AD42850F51}" presName="tSp" presStyleCnt="0"/>
      <dgm:spPr/>
    </dgm:pt>
    <dgm:pt modelId="{B6C4FC46-D11E-46C3-A3DD-B351D4DF51CC}" type="pres">
      <dgm:prSet presAssocID="{B73027F8-ED0A-4331-9FC5-77AD42850F51}" presName="bSp" presStyleCnt="0"/>
      <dgm:spPr/>
    </dgm:pt>
    <dgm:pt modelId="{7AA1EE92-C66B-4225-9CCE-ECC83FC1172C}" type="pres">
      <dgm:prSet presAssocID="{B73027F8-ED0A-4331-9FC5-77AD42850F51}" presName="process" presStyleCnt="0"/>
      <dgm:spPr/>
    </dgm:pt>
    <dgm:pt modelId="{B24F0954-22B6-4996-9496-A8CDB91F8621}" type="pres">
      <dgm:prSet presAssocID="{319B96BB-A9E1-4579-BAB0-C85F9A6E37E0}" presName="composite1" presStyleCnt="0"/>
      <dgm:spPr/>
    </dgm:pt>
    <dgm:pt modelId="{FA03D0D6-9698-4985-8F19-828A3AC7A9A6}" type="pres">
      <dgm:prSet presAssocID="{319B96BB-A9E1-4579-BAB0-C85F9A6E37E0}" presName="dummyNode1" presStyleLbl="node1" presStyleIdx="0" presStyleCnt="4"/>
      <dgm:spPr/>
    </dgm:pt>
    <dgm:pt modelId="{2CDB5769-5EBC-480B-AA89-DA5F48FA4963}" type="pres">
      <dgm:prSet presAssocID="{319B96BB-A9E1-4579-BAB0-C85F9A6E37E0}" presName="childNode1" presStyleLbl="bgAcc1" presStyleIdx="0" presStyleCnt="4">
        <dgm:presLayoutVars>
          <dgm:bulletEnabled val="1"/>
        </dgm:presLayoutVars>
      </dgm:prSet>
      <dgm:spPr/>
    </dgm:pt>
    <dgm:pt modelId="{50F0B0C8-FFD5-450B-82A3-A3300330EB01}" type="pres">
      <dgm:prSet presAssocID="{319B96BB-A9E1-4579-BAB0-C85F9A6E37E0}" presName="childNode1tx" presStyleLbl="bgAcc1" presStyleIdx="0" presStyleCnt="4">
        <dgm:presLayoutVars>
          <dgm:bulletEnabled val="1"/>
        </dgm:presLayoutVars>
      </dgm:prSet>
      <dgm:spPr/>
    </dgm:pt>
    <dgm:pt modelId="{D3EA8DAA-65F9-48DC-966E-0BF8AB9137A4}" type="pres">
      <dgm:prSet presAssocID="{319B96BB-A9E1-4579-BAB0-C85F9A6E37E0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F86A6C91-29A0-4CC4-88AA-229E529D4B63}" type="pres">
      <dgm:prSet presAssocID="{319B96BB-A9E1-4579-BAB0-C85F9A6E37E0}" presName="connSite1" presStyleCnt="0"/>
      <dgm:spPr/>
    </dgm:pt>
    <dgm:pt modelId="{9A9EC9C1-1445-460E-9FEA-511A4648D5A3}" type="pres">
      <dgm:prSet presAssocID="{081ED137-AA31-4BBB-A9B7-1177BF404E1F}" presName="Name9" presStyleLbl="sibTrans2D1" presStyleIdx="0" presStyleCnt="3" custLinFactNeighborY="-12447"/>
      <dgm:spPr/>
    </dgm:pt>
    <dgm:pt modelId="{23FA188D-43D3-4622-85D5-C2615EA26F04}" type="pres">
      <dgm:prSet presAssocID="{39832CFF-D412-4696-A950-5D0CD8FA75F0}" presName="composite2" presStyleCnt="0"/>
      <dgm:spPr/>
    </dgm:pt>
    <dgm:pt modelId="{99751212-7587-44AC-A0D2-CBF4DBA9327D}" type="pres">
      <dgm:prSet presAssocID="{39832CFF-D412-4696-A950-5D0CD8FA75F0}" presName="dummyNode2" presStyleLbl="node1" presStyleIdx="0" presStyleCnt="4"/>
      <dgm:spPr/>
    </dgm:pt>
    <dgm:pt modelId="{4BE20852-42A6-4943-B2AE-955C8AA0C995}" type="pres">
      <dgm:prSet presAssocID="{39832CFF-D412-4696-A950-5D0CD8FA75F0}" presName="childNode2" presStyleLbl="bgAcc1" presStyleIdx="1" presStyleCnt="4">
        <dgm:presLayoutVars>
          <dgm:bulletEnabled val="1"/>
        </dgm:presLayoutVars>
      </dgm:prSet>
      <dgm:spPr/>
    </dgm:pt>
    <dgm:pt modelId="{0A57BEDF-65C7-4D3F-82CB-D65EC99D0569}" type="pres">
      <dgm:prSet presAssocID="{39832CFF-D412-4696-A950-5D0CD8FA75F0}" presName="childNode2tx" presStyleLbl="bgAcc1" presStyleIdx="1" presStyleCnt="4">
        <dgm:presLayoutVars>
          <dgm:bulletEnabled val="1"/>
        </dgm:presLayoutVars>
      </dgm:prSet>
      <dgm:spPr/>
    </dgm:pt>
    <dgm:pt modelId="{2DD6DBAD-9A9D-4D8E-953B-01E0B27CC8F2}" type="pres">
      <dgm:prSet presAssocID="{39832CFF-D412-4696-A950-5D0CD8FA75F0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5A09815C-5B38-480A-A3B5-B2CD6C5A373A}" type="pres">
      <dgm:prSet presAssocID="{39832CFF-D412-4696-A950-5D0CD8FA75F0}" presName="connSite2" presStyleCnt="0"/>
      <dgm:spPr/>
    </dgm:pt>
    <dgm:pt modelId="{0CA85E00-7655-4185-876D-12A71286BC14}" type="pres">
      <dgm:prSet presAssocID="{C0746ABD-A80E-4085-A843-A71D0C96C2BF}" presName="Name18" presStyleLbl="sibTrans2D1" presStyleIdx="1" presStyleCnt="3" custLinFactNeighborY="12014"/>
      <dgm:spPr/>
    </dgm:pt>
    <dgm:pt modelId="{E7241916-04B6-430D-9477-761497323AE8}" type="pres">
      <dgm:prSet presAssocID="{209F28A1-A47B-4457-A41A-4C61983A26BF}" presName="composite1" presStyleCnt="0"/>
      <dgm:spPr/>
    </dgm:pt>
    <dgm:pt modelId="{84BA9D2D-F0B5-48F0-A484-6BCA2C3F82C3}" type="pres">
      <dgm:prSet presAssocID="{209F28A1-A47B-4457-A41A-4C61983A26BF}" presName="dummyNode1" presStyleLbl="node1" presStyleIdx="1" presStyleCnt="4"/>
      <dgm:spPr/>
    </dgm:pt>
    <dgm:pt modelId="{85E709B5-7DD4-4DBD-8239-C613006BC81D}" type="pres">
      <dgm:prSet presAssocID="{209F28A1-A47B-4457-A41A-4C61983A26BF}" presName="childNode1" presStyleLbl="bgAcc1" presStyleIdx="2" presStyleCnt="4">
        <dgm:presLayoutVars>
          <dgm:bulletEnabled val="1"/>
        </dgm:presLayoutVars>
      </dgm:prSet>
      <dgm:spPr/>
    </dgm:pt>
    <dgm:pt modelId="{AC70D287-EAEA-4A7F-8AF7-6621C25CABF4}" type="pres">
      <dgm:prSet presAssocID="{209F28A1-A47B-4457-A41A-4C61983A26BF}" presName="childNode1tx" presStyleLbl="bgAcc1" presStyleIdx="2" presStyleCnt="4">
        <dgm:presLayoutVars>
          <dgm:bulletEnabled val="1"/>
        </dgm:presLayoutVars>
      </dgm:prSet>
      <dgm:spPr/>
    </dgm:pt>
    <dgm:pt modelId="{6BFEC9A2-3BD3-4CD7-933D-387870860A2A}" type="pres">
      <dgm:prSet presAssocID="{209F28A1-A47B-4457-A41A-4C61983A26BF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7BAB5B00-241C-49DD-9335-F703F7C78C12}" type="pres">
      <dgm:prSet presAssocID="{209F28A1-A47B-4457-A41A-4C61983A26BF}" presName="connSite1" presStyleCnt="0"/>
      <dgm:spPr/>
    </dgm:pt>
    <dgm:pt modelId="{0DEC475F-F2AA-481F-9348-3A01761DB8B7}" type="pres">
      <dgm:prSet presAssocID="{C37F575D-5B4E-4568-A64C-8C7894574AE2}" presName="Name9" presStyleLbl="sibTrans2D1" presStyleIdx="2" presStyleCnt="3" custLinFactNeighborY="-10603"/>
      <dgm:spPr/>
    </dgm:pt>
    <dgm:pt modelId="{0C87FDEC-730B-43B1-A0BC-9E90F196A637}" type="pres">
      <dgm:prSet presAssocID="{E1FC5AD3-5EB7-4058-8A68-C05FA193F16C}" presName="composite2" presStyleCnt="0"/>
      <dgm:spPr/>
    </dgm:pt>
    <dgm:pt modelId="{24E43397-F67E-4BB3-9E4D-C70388685ABF}" type="pres">
      <dgm:prSet presAssocID="{E1FC5AD3-5EB7-4058-8A68-C05FA193F16C}" presName="dummyNode2" presStyleLbl="node1" presStyleIdx="2" presStyleCnt="4"/>
      <dgm:spPr/>
    </dgm:pt>
    <dgm:pt modelId="{575CDAD3-5903-4983-A421-F72A5C6BCC19}" type="pres">
      <dgm:prSet presAssocID="{E1FC5AD3-5EB7-4058-8A68-C05FA193F16C}" presName="childNode2" presStyleLbl="bgAcc1" presStyleIdx="3" presStyleCnt="4">
        <dgm:presLayoutVars>
          <dgm:bulletEnabled val="1"/>
        </dgm:presLayoutVars>
      </dgm:prSet>
      <dgm:spPr/>
    </dgm:pt>
    <dgm:pt modelId="{E8BAAF66-6706-490F-8618-EECE635928C4}" type="pres">
      <dgm:prSet presAssocID="{E1FC5AD3-5EB7-4058-8A68-C05FA193F16C}" presName="childNode2tx" presStyleLbl="bgAcc1" presStyleIdx="3" presStyleCnt="4">
        <dgm:presLayoutVars>
          <dgm:bulletEnabled val="1"/>
        </dgm:presLayoutVars>
      </dgm:prSet>
      <dgm:spPr/>
    </dgm:pt>
    <dgm:pt modelId="{6EB0B900-A84C-44D2-B24A-96F29371F3B1}" type="pres">
      <dgm:prSet presAssocID="{E1FC5AD3-5EB7-4058-8A68-C05FA193F16C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8F69496C-9869-42C2-9352-8A72D27E368B}" type="pres">
      <dgm:prSet presAssocID="{E1FC5AD3-5EB7-4058-8A68-C05FA193F16C}" presName="connSite2" presStyleCnt="0"/>
      <dgm:spPr/>
    </dgm:pt>
  </dgm:ptLst>
  <dgm:cxnLst>
    <dgm:cxn modelId="{8D819A09-354F-4295-B86D-802DF5D9F55E}" srcId="{93200F27-6A1D-4D97-A019-EA969E9EA56B}" destId="{3AF300F8-1C72-4AEB-9340-2C7C4FB6EF80}" srcOrd="2" destOrd="0" parTransId="{6CEA3862-216C-49E4-8DCA-55EB34E356BE}" sibTransId="{E8C24719-C6C2-4F9E-B6EC-4009553D3658}"/>
    <dgm:cxn modelId="{E45D300D-D303-4A96-B617-BC44527BB201}" type="presOf" srcId="{39892AC2-3F95-472B-9B0C-0CB6ECC19F1E}" destId="{4BE20852-42A6-4943-B2AE-955C8AA0C995}" srcOrd="0" destOrd="2" presId="urn:microsoft.com/office/officeart/2005/8/layout/hProcess4"/>
    <dgm:cxn modelId="{F07A4316-7BBC-4298-B85A-D818100DDDD7}" type="presOf" srcId="{1D6A37ED-4885-47C0-AE01-F01CA8B83C34}" destId="{AC70D287-EAEA-4A7F-8AF7-6621C25CABF4}" srcOrd="1" destOrd="1" presId="urn:microsoft.com/office/officeart/2005/8/layout/hProcess4"/>
    <dgm:cxn modelId="{0FA76F1B-6538-4865-97C9-D474240ABBE9}" type="presOf" srcId="{3AF300F8-1C72-4AEB-9340-2C7C4FB6EF80}" destId="{2CDB5769-5EBC-480B-AA89-DA5F48FA4963}" srcOrd="0" destOrd="4" presId="urn:microsoft.com/office/officeart/2005/8/layout/hProcess4"/>
    <dgm:cxn modelId="{29E21B1E-8E97-41FD-A308-B773105ABE30}" type="presOf" srcId="{FFD5485F-BA34-44FB-B89A-1E258EA39CFB}" destId="{575CDAD3-5903-4983-A421-F72A5C6BCC19}" srcOrd="0" destOrd="1" presId="urn:microsoft.com/office/officeart/2005/8/layout/hProcess4"/>
    <dgm:cxn modelId="{8248201F-3D11-4C39-8EEC-C11A00F68C2D}" type="presOf" srcId="{B73027F8-ED0A-4331-9FC5-77AD42850F51}" destId="{B5A9350D-239E-4CEA-8FC7-3DEE7BA5411C}" srcOrd="0" destOrd="0" presId="urn:microsoft.com/office/officeart/2005/8/layout/hProcess4"/>
    <dgm:cxn modelId="{CD1FA21F-7203-495F-8448-57B1428AC68A}" srcId="{39832CFF-D412-4696-A950-5D0CD8FA75F0}" destId="{4DD2BC9A-C3FB-4678-9708-5DDA8A1643ED}" srcOrd="0" destOrd="0" parTransId="{FE16240F-D194-4631-999A-2F081330FDC2}" sibTransId="{5A1887EF-6FD8-4299-85E0-05878C92DEE2}"/>
    <dgm:cxn modelId="{B4CBFE1F-3D34-44DF-8555-4AC5169E9BD9}" type="presOf" srcId="{4B42F59C-13DC-4174-9331-E10A69C7133A}" destId="{4BE20852-42A6-4943-B2AE-955C8AA0C995}" srcOrd="0" destOrd="3" presId="urn:microsoft.com/office/officeart/2005/8/layout/hProcess4"/>
    <dgm:cxn modelId="{671CB723-6CDC-4733-92C2-1BCFEAFB09B6}" type="presOf" srcId="{4DD2BC9A-C3FB-4678-9708-5DDA8A1643ED}" destId="{4BE20852-42A6-4943-B2AE-955C8AA0C995}" srcOrd="0" destOrd="0" presId="urn:microsoft.com/office/officeart/2005/8/layout/hProcess4"/>
    <dgm:cxn modelId="{11A5972A-C9E1-45C9-AD6E-D3F2C3D6EB6B}" type="presOf" srcId="{35639036-8DDB-4F8C-8475-50BC2C960016}" destId="{85E709B5-7DD4-4DBD-8239-C613006BC81D}" srcOrd="0" destOrd="2" presId="urn:microsoft.com/office/officeart/2005/8/layout/hProcess4"/>
    <dgm:cxn modelId="{D7AE1F34-7860-458E-9017-99A3A6281716}" type="presOf" srcId="{FFD5485F-BA34-44FB-B89A-1E258EA39CFB}" destId="{E8BAAF66-6706-490F-8618-EECE635928C4}" srcOrd="1" destOrd="1" presId="urn:microsoft.com/office/officeart/2005/8/layout/hProcess4"/>
    <dgm:cxn modelId="{95E2D960-728B-4FC4-9235-A92B9970D6D3}" srcId="{93200F27-6A1D-4D97-A019-EA969E9EA56B}" destId="{7883A080-C306-4471-8D43-D917DF180A3A}" srcOrd="0" destOrd="0" parTransId="{68AB5178-1266-4FD3-9B23-CBF14DAF228E}" sibTransId="{ACD8F066-3081-4E10-AF18-B154C8A03E55}"/>
    <dgm:cxn modelId="{37A94643-AF86-4322-8C9E-09B4017A8F4C}" type="presOf" srcId="{319B96BB-A9E1-4579-BAB0-C85F9A6E37E0}" destId="{D3EA8DAA-65F9-48DC-966E-0BF8AB9137A4}" srcOrd="0" destOrd="0" presId="urn:microsoft.com/office/officeart/2005/8/layout/hProcess4"/>
    <dgm:cxn modelId="{F6FEE465-52FB-42B0-9880-582A358184F8}" type="presOf" srcId="{E1FC5AD3-5EB7-4058-8A68-C05FA193F16C}" destId="{6EB0B900-A84C-44D2-B24A-96F29371F3B1}" srcOrd="0" destOrd="0" presId="urn:microsoft.com/office/officeart/2005/8/layout/hProcess4"/>
    <dgm:cxn modelId="{787FEC65-B60A-4ABA-A3E2-08993BFB37DE}" type="presOf" srcId="{976165B3-CDFC-457A-B877-76A396944863}" destId="{E8BAAF66-6706-490F-8618-EECE635928C4}" srcOrd="1" destOrd="2" presId="urn:microsoft.com/office/officeart/2005/8/layout/hProcess4"/>
    <dgm:cxn modelId="{28E18366-022C-4DD7-810B-DFAC7B9EDB7B}" srcId="{319B96BB-A9E1-4579-BAB0-C85F9A6E37E0}" destId="{93200F27-6A1D-4D97-A019-EA969E9EA56B}" srcOrd="1" destOrd="0" parTransId="{6D23AE43-2F40-40F0-BA92-A986F618C8F3}" sibTransId="{2D57B6D3-0E1C-4ECE-A548-CCFCA42AFB4A}"/>
    <dgm:cxn modelId="{E942DA6C-939A-4275-8561-EFF8E710FB46}" type="presOf" srcId="{39832CFF-D412-4696-A950-5D0CD8FA75F0}" destId="{2DD6DBAD-9A9D-4D8E-953B-01E0B27CC8F2}" srcOrd="0" destOrd="0" presId="urn:microsoft.com/office/officeart/2005/8/layout/hProcess4"/>
    <dgm:cxn modelId="{794A8F6D-6B6F-43C0-A669-C08FF6A2F93E}" type="presOf" srcId="{7883A080-C306-4471-8D43-D917DF180A3A}" destId="{2CDB5769-5EBC-480B-AA89-DA5F48FA4963}" srcOrd="0" destOrd="2" presId="urn:microsoft.com/office/officeart/2005/8/layout/hProcess4"/>
    <dgm:cxn modelId="{BD0C8E6F-2F79-4903-943D-280361750728}" srcId="{39832CFF-D412-4696-A950-5D0CD8FA75F0}" destId="{737D8331-F871-4C3B-AED6-C1FF993150B2}" srcOrd="1" destOrd="0" parTransId="{672C1AC0-829A-46CF-861F-3DFFCA9049CF}" sibTransId="{3CA304AC-75A0-4BFF-B334-165502806E99}"/>
    <dgm:cxn modelId="{696A9871-5DAA-401F-ADA2-A1F59252F1C7}" type="presOf" srcId="{62B258F5-CEA6-427F-AE20-B3BB80BADFCD}" destId="{50F0B0C8-FFD5-450B-82A3-A3300330EB01}" srcOrd="1" destOrd="0" presId="urn:microsoft.com/office/officeart/2005/8/layout/hProcess4"/>
    <dgm:cxn modelId="{2D573672-88C7-49E3-945F-C74168756E7E}" type="presOf" srcId="{35639036-8DDB-4F8C-8475-50BC2C960016}" destId="{AC70D287-EAEA-4A7F-8AF7-6621C25CABF4}" srcOrd="1" destOrd="2" presId="urn:microsoft.com/office/officeart/2005/8/layout/hProcess4"/>
    <dgm:cxn modelId="{BB1FDF55-A936-4D7C-8A99-BE510D78845B}" type="presOf" srcId="{2862B8E2-D501-4A05-B822-D6C5FA68F864}" destId="{E8BAAF66-6706-490F-8618-EECE635928C4}" srcOrd="1" destOrd="0" presId="urn:microsoft.com/office/officeart/2005/8/layout/hProcess4"/>
    <dgm:cxn modelId="{56929C77-6784-40F3-BE74-547125F9F832}" type="presOf" srcId="{4DD2BC9A-C3FB-4678-9708-5DDA8A1643ED}" destId="{0A57BEDF-65C7-4D3F-82CB-D65EC99D0569}" srcOrd="1" destOrd="0" presId="urn:microsoft.com/office/officeart/2005/8/layout/hProcess4"/>
    <dgm:cxn modelId="{8C2BD278-FA0F-42E2-B032-2B81F404AD6A}" type="presOf" srcId="{4B42F59C-13DC-4174-9331-E10A69C7133A}" destId="{0A57BEDF-65C7-4D3F-82CB-D65EC99D0569}" srcOrd="1" destOrd="3" presId="urn:microsoft.com/office/officeart/2005/8/layout/hProcess4"/>
    <dgm:cxn modelId="{9548727A-EE92-4803-AE47-BD3A8C5ABE8D}" srcId="{E1FC5AD3-5EB7-4058-8A68-C05FA193F16C}" destId="{2862B8E2-D501-4A05-B822-D6C5FA68F864}" srcOrd="0" destOrd="0" parTransId="{2EA90033-0FE9-44A9-A4E9-7332AFCE96B6}" sibTransId="{6A41C5A4-FBDD-4A6A-8183-56C598021A75}"/>
    <dgm:cxn modelId="{A8F9067B-AFB3-4D06-88A6-CA2548808D19}" type="presOf" srcId="{2862B8E2-D501-4A05-B822-D6C5FA68F864}" destId="{575CDAD3-5903-4983-A421-F72A5C6BCC19}" srcOrd="0" destOrd="0" presId="urn:microsoft.com/office/officeart/2005/8/layout/hProcess4"/>
    <dgm:cxn modelId="{7B6E1A83-0A7F-4C3E-96E4-BDD909755D58}" type="presOf" srcId="{93200F27-6A1D-4D97-A019-EA969E9EA56B}" destId="{2CDB5769-5EBC-480B-AA89-DA5F48FA4963}" srcOrd="0" destOrd="1" presId="urn:microsoft.com/office/officeart/2005/8/layout/hProcess4"/>
    <dgm:cxn modelId="{4FF5FF84-FE16-4EF6-81FE-C534A49A0F11}" srcId="{B73027F8-ED0A-4331-9FC5-77AD42850F51}" destId="{209F28A1-A47B-4457-A41A-4C61983A26BF}" srcOrd="2" destOrd="0" parTransId="{0CFA7630-626D-4CC5-B638-DA111B67D8F7}" sibTransId="{C37F575D-5B4E-4568-A64C-8C7894574AE2}"/>
    <dgm:cxn modelId="{E6C2EE85-F1A2-498B-A988-15558AAF6686}" type="presOf" srcId="{62B258F5-CEA6-427F-AE20-B3BB80BADFCD}" destId="{2CDB5769-5EBC-480B-AA89-DA5F48FA4963}" srcOrd="0" destOrd="0" presId="urn:microsoft.com/office/officeart/2005/8/layout/hProcess4"/>
    <dgm:cxn modelId="{3C405C87-7F9E-470D-9A93-9CC03BDED02C}" type="presOf" srcId="{7883A080-C306-4471-8D43-D917DF180A3A}" destId="{50F0B0C8-FFD5-450B-82A3-A3300330EB01}" srcOrd="1" destOrd="2" presId="urn:microsoft.com/office/officeart/2005/8/layout/hProcess4"/>
    <dgm:cxn modelId="{1122098A-8A0C-46DA-AFB3-B3EA42DE4714}" type="presOf" srcId="{3AF300F8-1C72-4AEB-9340-2C7C4FB6EF80}" destId="{50F0B0C8-FFD5-450B-82A3-A3300330EB01}" srcOrd="1" destOrd="4" presId="urn:microsoft.com/office/officeart/2005/8/layout/hProcess4"/>
    <dgm:cxn modelId="{DF26918C-5333-4DA5-929B-0ADD1776AEBE}" srcId="{B73027F8-ED0A-4331-9FC5-77AD42850F51}" destId="{39832CFF-D412-4696-A950-5D0CD8FA75F0}" srcOrd="1" destOrd="0" parTransId="{D9C3B412-9BEE-4C35-9F0F-09F5F5C7975B}" sibTransId="{C0746ABD-A80E-4085-A843-A71D0C96C2BF}"/>
    <dgm:cxn modelId="{79508890-0BEC-4AD0-898B-ECBE30DE7BBE}" type="presOf" srcId="{209F28A1-A47B-4457-A41A-4C61983A26BF}" destId="{6BFEC9A2-3BD3-4CD7-933D-387870860A2A}" srcOrd="0" destOrd="0" presId="urn:microsoft.com/office/officeart/2005/8/layout/hProcess4"/>
    <dgm:cxn modelId="{0051A594-6B2E-4E5A-8EDC-135FF64D723B}" srcId="{319B96BB-A9E1-4579-BAB0-C85F9A6E37E0}" destId="{62B258F5-CEA6-427F-AE20-B3BB80BADFCD}" srcOrd="0" destOrd="0" parTransId="{EE6EECFC-8464-46C8-8056-B84CF2F6AFBE}" sibTransId="{551819C8-2621-4101-A442-7664E35F176C}"/>
    <dgm:cxn modelId="{B19FF595-C63F-4B1B-BBBC-F2398E7631B2}" type="presOf" srcId="{897D5C24-945B-44E2-A8F1-E9387646AA4B}" destId="{AC70D287-EAEA-4A7F-8AF7-6621C25CABF4}" srcOrd="1" destOrd="0" presId="urn:microsoft.com/office/officeart/2005/8/layout/hProcess4"/>
    <dgm:cxn modelId="{AEC6CA96-E9CF-45E3-A7F2-F13594C3DAAE}" type="presOf" srcId="{39892AC2-3F95-472B-9B0C-0CB6ECC19F1E}" destId="{0A57BEDF-65C7-4D3F-82CB-D65EC99D0569}" srcOrd="1" destOrd="2" presId="urn:microsoft.com/office/officeart/2005/8/layout/hProcess4"/>
    <dgm:cxn modelId="{2DC31F9E-1303-4106-9006-031E57DE3FDE}" srcId="{737D8331-F871-4C3B-AED6-C1FF993150B2}" destId="{4B42F59C-13DC-4174-9331-E10A69C7133A}" srcOrd="1" destOrd="0" parTransId="{B43F2A74-6277-45DF-A1AF-48B697B7DD0A}" sibTransId="{F836790B-EB59-446A-A32A-1FBA0305671A}"/>
    <dgm:cxn modelId="{7E3F969F-DA39-47AF-8052-8BC9A9D2E783}" srcId="{737D8331-F871-4C3B-AED6-C1FF993150B2}" destId="{39892AC2-3F95-472B-9B0C-0CB6ECC19F1E}" srcOrd="0" destOrd="0" parTransId="{727B5730-A675-42D7-9C51-C86F4E0C7F9B}" sibTransId="{ED0A42BD-D7C6-47FC-AF94-A2003AAF5E3C}"/>
    <dgm:cxn modelId="{6F6270A1-A401-47AA-94B0-72D55FAD17C0}" type="presOf" srcId="{C0746ABD-A80E-4085-A843-A71D0C96C2BF}" destId="{0CA85E00-7655-4185-876D-12A71286BC14}" srcOrd="0" destOrd="0" presId="urn:microsoft.com/office/officeart/2005/8/layout/hProcess4"/>
    <dgm:cxn modelId="{A504CFA3-F76F-4954-B540-97F56360E8A0}" type="presOf" srcId="{737D8331-F871-4C3B-AED6-C1FF993150B2}" destId="{4BE20852-42A6-4943-B2AE-955C8AA0C995}" srcOrd="0" destOrd="1" presId="urn:microsoft.com/office/officeart/2005/8/layout/hProcess4"/>
    <dgm:cxn modelId="{CD75E6AB-A3AD-4BD3-AD5D-0788658F5526}" srcId="{209F28A1-A47B-4457-A41A-4C61983A26BF}" destId="{1D6A37ED-4885-47C0-AE01-F01CA8B83C34}" srcOrd="1" destOrd="0" parTransId="{940777B9-C56F-42A1-9EDA-8108B8B558E7}" sibTransId="{C177FD3B-01C7-4442-9431-D43FBF28D011}"/>
    <dgm:cxn modelId="{2AB195B1-8B55-40F1-A719-8D5518E4419A}" srcId="{E1FC5AD3-5EB7-4058-8A68-C05FA193F16C}" destId="{FFD5485F-BA34-44FB-B89A-1E258EA39CFB}" srcOrd="1" destOrd="0" parTransId="{8C7DFA54-B3FB-462C-A7FD-22C2E49A2D43}" sibTransId="{2DF3B70B-679A-49A8-B9BF-582196C6DB2A}"/>
    <dgm:cxn modelId="{EF06CAC5-A774-4B92-96C5-96D206C6A1B1}" srcId="{209F28A1-A47B-4457-A41A-4C61983A26BF}" destId="{897D5C24-945B-44E2-A8F1-E9387646AA4B}" srcOrd="0" destOrd="0" parTransId="{99DE2EF0-A5A8-48ED-AC75-D6D5EC697E47}" sibTransId="{CD3BB491-09CB-484E-8918-180333B94524}"/>
    <dgm:cxn modelId="{FF3769CA-6898-4FAC-B669-E02760CAB26C}" type="presOf" srcId="{081ED137-AA31-4BBB-A9B7-1177BF404E1F}" destId="{9A9EC9C1-1445-460E-9FEA-511A4648D5A3}" srcOrd="0" destOrd="0" presId="urn:microsoft.com/office/officeart/2005/8/layout/hProcess4"/>
    <dgm:cxn modelId="{1186F2CE-1F41-43DD-9D37-8651C3B20B38}" srcId="{B73027F8-ED0A-4331-9FC5-77AD42850F51}" destId="{E1FC5AD3-5EB7-4058-8A68-C05FA193F16C}" srcOrd="3" destOrd="0" parTransId="{5D7CD576-2DD0-4924-A4E0-74B07599312D}" sibTransId="{42818F8C-9502-4F70-AB92-EDD2919ABCE9}"/>
    <dgm:cxn modelId="{AFD83AD1-2216-438E-87D5-7E83FDB78697}" srcId="{B73027F8-ED0A-4331-9FC5-77AD42850F51}" destId="{319B96BB-A9E1-4579-BAB0-C85F9A6E37E0}" srcOrd="0" destOrd="0" parTransId="{E2E8E594-9FD9-40F2-B4E4-78A9D4E9F46E}" sibTransId="{081ED137-AA31-4BBB-A9B7-1177BF404E1F}"/>
    <dgm:cxn modelId="{887835D2-AA1C-4CB5-B544-E6330EA74FED}" type="presOf" srcId="{C3419C95-10C7-481D-9139-873258F2D867}" destId="{2CDB5769-5EBC-480B-AA89-DA5F48FA4963}" srcOrd="0" destOrd="3" presId="urn:microsoft.com/office/officeart/2005/8/layout/hProcess4"/>
    <dgm:cxn modelId="{3474A7D3-82C4-429E-9FEC-D17E7A62CEB5}" type="presOf" srcId="{C37F575D-5B4E-4568-A64C-8C7894574AE2}" destId="{0DEC475F-F2AA-481F-9348-3A01761DB8B7}" srcOrd="0" destOrd="0" presId="urn:microsoft.com/office/officeart/2005/8/layout/hProcess4"/>
    <dgm:cxn modelId="{EAA478D4-8AFA-4AC7-B7A6-8B82D49C3171}" srcId="{93200F27-6A1D-4D97-A019-EA969E9EA56B}" destId="{C3419C95-10C7-481D-9139-873258F2D867}" srcOrd="1" destOrd="0" parTransId="{AE153BE7-FF7A-4F54-920C-5162DAEBA94D}" sibTransId="{15C95056-FAAF-41B6-8137-51E4AAC809FF}"/>
    <dgm:cxn modelId="{EA80DADA-DB56-40D6-92F8-C4CBE47C63F3}" type="presOf" srcId="{897D5C24-945B-44E2-A8F1-E9387646AA4B}" destId="{85E709B5-7DD4-4DBD-8239-C613006BC81D}" srcOrd="0" destOrd="0" presId="urn:microsoft.com/office/officeart/2005/8/layout/hProcess4"/>
    <dgm:cxn modelId="{2F7FE9E1-2757-4B7B-9A6A-F2455DEACB0E}" type="presOf" srcId="{976165B3-CDFC-457A-B877-76A396944863}" destId="{575CDAD3-5903-4983-A421-F72A5C6BCC19}" srcOrd="0" destOrd="2" presId="urn:microsoft.com/office/officeart/2005/8/layout/hProcess4"/>
    <dgm:cxn modelId="{79E725E3-32B0-4443-960F-EF37CA529497}" srcId="{E1FC5AD3-5EB7-4058-8A68-C05FA193F16C}" destId="{976165B3-CDFC-457A-B877-76A396944863}" srcOrd="2" destOrd="0" parTransId="{0EBDC1AC-3519-4822-971F-4C796B94B40F}" sibTransId="{534478BB-B2E9-4A08-8972-309F9BEC2D1C}"/>
    <dgm:cxn modelId="{E8919FE3-6BFF-4992-815C-D2501AE7ECD1}" type="presOf" srcId="{93200F27-6A1D-4D97-A019-EA969E9EA56B}" destId="{50F0B0C8-FFD5-450B-82A3-A3300330EB01}" srcOrd="1" destOrd="1" presId="urn:microsoft.com/office/officeart/2005/8/layout/hProcess4"/>
    <dgm:cxn modelId="{08CD5FF0-9082-41CA-9469-711470CA8FB7}" type="presOf" srcId="{1D6A37ED-4885-47C0-AE01-F01CA8B83C34}" destId="{85E709B5-7DD4-4DBD-8239-C613006BC81D}" srcOrd="0" destOrd="1" presId="urn:microsoft.com/office/officeart/2005/8/layout/hProcess4"/>
    <dgm:cxn modelId="{D34203F1-3FD0-4A13-B541-F1D7EFE86509}" srcId="{209F28A1-A47B-4457-A41A-4C61983A26BF}" destId="{35639036-8DDB-4F8C-8475-50BC2C960016}" srcOrd="2" destOrd="0" parTransId="{F258CAD7-A6DD-4716-BD9C-29269A885D12}" sibTransId="{BDB3037B-9970-45B2-92E4-B24706A5FFE5}"/>
    <dgm:cxn modelId="{289DA5F4-2482-4021-96D5-ED4A5A319107}" type="presOf" srcId="{737D8331-F871-4C3B-AED6-C1FF993150B2}" destId="{0A57BEDF-65C7-4D3F-82CB-D65EC99D0569}" srcOrd="1" destOrd="1" presId="urn:microsoft.com/office/officeart/2005/8/layout/hProcess4"/>
    <dgm:cxn modelId="{370CDCFB-B9A1-4FF7-ACF6-CC18850240B5}" type="presOf" srcId="{C3419C95-10C7-481D-9139-873258F2D867}" destId="{50F0B0C8-FFD5-450B-82A3-A3300330EB01}" srcOrd="1" destOrd="3" presId="urn:microsoft.com/office/officeart/2005/8/layout/hProcess4"/>
    <dgm:cxn modelId="{32652D87-4960-49F2-825F-6517AFB9A85A}" type="presParOf" srcId="{B5A9350D-239E-4CEA-8FC7-3DEE7BA5411C}" destId="{31495D11-2D80-4BEE-B998-A4B3122B9973}" srcOrd="0" destOrd="0" presId="urn:microsoft.com/office/officeart/2005/8/layout/hProcess4"/>
    <dgm:cxn modelId="{E43F97C1-ADFF-49B8-9D34-BFAC3F3F9CA3}" type="presParOf" srcId="{B5A9350D-239E-4CEA-8FC7-3DEE7BA5411C}" destId="{B6C4FC46-D11E-46C3-A3DD-B351D4DF51CC}" srcOrd="1" destOrd="0" presId="urn:microsoft.com/office/officeart/2005/8/layout/hProcess4"/>
    <dgm:cxn modelId="{44AFDCC0-9F17-476C-ACA8-DD784397AAA7}" type="presParOf" srcId="{B5A9350D-239E-4CEA-8FC7-3DEE7BA5411C}" destId="{7AA1EE92-C66B-4225-9CCE-ECC83FC1172C}" srcOrd="2" destOrd="0" presId="urn:microsoft.com/office/officeart/2005/8/layout/hProcess4"/>
    <dgm:cxn modelId="{6E4903E4-8692-47B5-873E-A4B5C8F05598}" type="presParOf" srcId="{7AA1EE92-C66B-4225-9CCE-ECC83FC1172C}" destId="{B24F0954-22B6-4996-9496-A8CDB91F8621}" srcOrd="0" destOrd="0" presId="urn:microsoft.com/office/officeart/2005/8/layout/hProcess4"/>
    <dgm:cxn modelId="{6C41B545-E374-43D4-A74E-95B8DE6575BD}" type="presParOf" srcId="{B24F0954-22B6-4996-9496-A8CDB91F8621}" destId="{FA03D0D6-9698-4985-8F19-828A3AC7A9A6}" srcOrd="0" destOrd="0" presId="urn:microsoft.com/office/officeart/2005/8/layout/hProcess4"/>
    <dgm:cxn modelId="{7A2171BB-77A4-4ACE-9A4B-857FED702A0E}" type="presParOf" srcId="{B24F0954-22B6-4996-9496-A8CDB91F8621}" destId="{2CDB5769-5EBC-480B-AA89-DA5F48FA4963}" srcOrd="1" destOrd="0" presId="urn:microsoft.com/office/officeart/2005/8/layout/hProcess4"/>
    <dgm:cxn modelId="{B696F29D-D149-456F-B09E-37469E007B45}" type="presParOf" srcId="{B24F0954-22B6-4996-9496-A8CDB91F8621}" destId="{50F0B0C8-FFD5-450B-82A3-A3300330EB01}" srcOrd="2" destOrd="0" presId="urn:microsoft.com/office/officeart/2005/8/layout/hProcess4"/>
    <dgm:cxn modelId="{93D47566-715D-499F-9019-27A9D48FFC27}" type="presParOf" srcId="{B24F0954-22B6-4996-9496-A8CDB91F8621}" destId="{D3EA8DAA-65F9-48DC-966E-0BF8AB9137A4}" srcOrd="3" destOrd="0" presId="urn:microsoft.com/office/officeart/2005/8/layout/hProcess4"/>
    <dgm:cxn modelId="{003A6D79-CAD0-49F8-A2E5-BB20CFA69E97}" type="presParOf" srcId="{B24F0954-22B6-4996-9496-A8CDB91F8621}" destId="{F86A6C91-29A0-4CC4-88AA-229E529D4B63}" srcOrd="4" destOrd="0" presId="urn:microsoft.com/office/officeart/2005/8/layout/hProcess4"/>
    <dgm:cxn modelId="{D70853FC-0CF7-41D7-B49B-339E20C52F4A}" type="presParOf" srcId="{7AA1EE92-C66B-4225-9CCE-ECC83FC1172C}" destId="{9A9EC9C1-1445-460E-9FEA-511A4648D5A3}" srcOrd="1" destOrd="0" presId="urn:microsoft.com/office/officeart/2005/8/layout/hProcess4"/>
    <dgm:cxn modelId="{FD38727B-3BEB-4899-833C-32219F258E9E}" type="presParOf" srcId="{7AA1EE92-C66B-4225-9CCE-ECC83FC1172C}" destId="{23FA188D-43D3-4622-85D5-C2615EA26F04}" srcOrd="2" destOrd="0" presId="urn:microsoft.com/office/officeart/2005/8/layout/hProcess4"/>
    <dgm:cxn modelId="{0034DEFA-775B-4816-97FA-957543562FBA}" type="presParOf" srcId="{23FA188D-43D3-4622-85D5-C2615EA26F04}" destId="{99751212-7587-44AC-A0D2-CBF4DBA9327D}" srcOrd="0" destOrd="0" presId="urn:microsoft.com/office/officeart/2005/8/layout/hProcess4"/>
    <dgm:cxn modelId="{03265B06-40AE-4683-8AC8-3C2E089145E6}" type="presParOf" srcId="{23FA188D-43D3-4622-85D5-C2615EA26F04}" destId="{4BE20852-42A6-4943-B2AE-955C8AA0C995}" srcOrd="1" destOrd="0" presId="urn:microsoft.com/office/officeart/2005/8/layout/hProcess4"/>
    <dgm:cxn modelId="{3A8981A4-676D-4284-BDFE-AA2DFB0AF6A1}" type="presParOf" srcId="{23FA188D-43D3-4622-85D5-C2615EA26F04}" destId="{0A57BEDF-65C7-4D3F-82CB-D65EC99D0569}" srcOrd="2" destOrd="0" presId="urn:microsoft.com/office/officeart/2005/8/layout/hProcess4"/>
    <dgm:cxn modelId="{FDDFD50D-05CA-45BA-A5F1-24DA61318334}" type="presParOf" srcId="{23FA188D-43D3-4622-85D5-C2615EA26F04}" destId="{2DD6DBAD-9A9D-4D8E-953B-01E0B27CC8F2}" srcOrd="3" destOrd="0" presId="urn:microsoft.com/office/officeart/2005/8/layout/hProcess4"/>
    <dgm:cxn modelId="{839753B2-37C1-4DF7-BDA4-3BC2A15E8002}" type="presParOf" srcId="{23FA188D-43D3-4622-85D5-C2615EA26F04}" destId="{5A09815C-5B38-480A-A3B5-B2CD6C5A373A}" srcOrd="4" destOrd="0" presId="urn:microsoft.com/office/officeart/2005/8/layout/hProcess4"/>
    <dgm:cxn modelId="{C760836D-CDE0-427A-99AA-C5F25D8AA053}" type="presParOf" srcId="{7AA1EE92-C66B-4225-9CCE-ECC83FC1172C}" destId="{0CA85E00-7655-4185-876D-12A71286BC14}" srcOrd="3" destOrd="0" presId="urn:microsoft.com/office/officeart/2005/8/layout/hProcess4"/>
    <dgm:cxn modelId="{E4E0DD93-74DE-4BC5-AD97-49D34E81C1D5}" type="presParOf" srcId="{7AA1EE92-C66B-4225-9CCE-ECC83FC1172C}" destId="{E7241916-04B6-430D-9477-761497323AE8}" srcOrd="4" destOrd="0" presId="urn:microsoft.com/office/officeart/2005/8/layout/hProcess4"/>
    <dgm:cxn modelId="{37F62113-FAD6-4422-A133-E642242C468F}" type="presParOf" srcId="{E7241916-04B6-430D-9477-761497323AE8}" destId="{84BA9D2D-F0B5-48F0-A484-6BCA2C3F82C3}" srcOrd="0" destOrd="0" presId="urn:microsoft.com/office/officeart/2005/8/layout/hProcess4"/>
    <dgm:cxn modelId="{DA02D456-685A-4916-A43C-184E696D6EC3}" type="presParOf" srcId="{E7241916-04B6-430D-9477-761497323AE8}" destId="{85E709B5-7DD4-4DBD-8239-C613006BC81D}" srcOrd="1" destOrd="0" presId="urn:microsoft.com/office/officeart/2005/8/layout/hProcess4"/>
    <dgm:cxn modelId="{825299AF-438E-444A-9778-D4F313DCB0F6}" type="presParOf" srcId="{E7241916-04B6-430D-9477-761497323AE8}" destId="{AC70D287-EAEA-4A7F-8AF7-6621C25CABF4}" srcOrd="2" destOrd="0" presId="urn:microsoft.com/office/officeart/2005/8/layout/hProcess4"/>
    <dgm:cxn modelId="{5322A93C-DAD4-488A-A939-EBDE992192FC}" type="presParOf" srcId="{E7241916-04B6-430D-9477-761497323AE8}" destId="{6BFEC9A2-3BD3-4CD7-933D-387870860A2A}" srcOrd="3" destOrd="0" presId="urn:microsoft.com/office/officeart/2005/8/layout/hProcess4"/>
    <dgm:cxn modelId="{F487FDD3-2B20-4DE1-A740-A41035AE55FD}" type="presParOf" srcId="{E7241916-04B6-430D-9477-761497323AE8}" destId="{7BAB5B00-241C-49DD-9335-F703F7C78C12}" srcOrd="4" destOrd="0" presId="urn:microsoft.com/office/officeart/2005/8/layout/hProcess4"/>
    <dgm:cxn modelId="{8D85E22A-63BE-48C9-B6C9-7D708D333693}" type="presParOf" srcId="{7AA1EE92-C66B-4225-9CCE-ECC83FC1172C}" destId="{0DEC475F-F2AA-481F-9348-3A01761DB8B7}" srcOrd="5" destOrd="0" presId="urn:microsoft.com/office/officeart/2005/8/layout/hProcess4"/>
    <dgm:cxn modelId="{DBADCA66-5484-4E1E-A842-840F08E83D1C}" type="presParOf" srcId="{7AA1EE92-C66B-4225-9CCE-ECC83FC1172C}" destId="{0C87FDEC-730B-43B1-A0BC-9E90F196A637}" srcOrd="6" destOrd="0" presId="urn:microsoft.com/office/officeart/2005/8/layout/hProcess4"/>
    <dgm:cxn modelId="{7BA26D06-BC3D-4961-8930-9E5D7552D281}" type="presParOf" srcId="{0C87FDEC-730B-43B1-A0BC-9E90F196A637}" destId="{24E43397-F67E-4BB3-9E4D-C70388685ABF}" srcOrd="0" destOrd="0" presId="urn:microsoft.com/office/officeart/2005/8/layout/hProcess4"/>
    <dgm:cxn modelId="{DEBDECC2-4B4E-40DE-A9AF-9C0FAC3C05A6}" type="presParOf" srcId="{0C87FDEC-730B-43B1-A0BC-9E90F196A637}" destId="{575CDAD3-5903-4983-A421-F72A5C6BCC19}" srcOrd="1" destOrd="0" presId="urn:microsoft.com/office/officeart/2005/8/layout/hProcess4"/>
    <dgm:cxn modelId="{B440DE86-A2C9-442D-BE4E-5138592FCC14}" type="presParOf" srcId="{0C87FDEC-730B-43B1-A0BC-9E90F196A637}" destId="{E8BAAF66-6706-490F-8618-EECE635928C4}" srcOrd="2" destOrd="0" presId="urn:microsoft.com/office/officeart/2005/8/layout/hProcess4"/>
    <dgm:cxn modelId="{70153DA2-443A-4514-9ED8-9FE4C43936AB}" type="presParOf" srcId="{0C87FDEC-730B-43B1-A0BC-9E90F196A637}" destId="{6EB0B900-A84C-44D2-B24A-96F29371F3B1}" srcOrd="3" destOrd="0" presId="urn:microsoft.com/office/officeart/2005/8/layout/hProcess4"/>
    <dgm:cxn modelId="{09E51944-41B4-4FDC-B5E9-33C0D744D11B}" type="presParOf" srcId="{0C87FDEC-730B-43B1-A0BC-9E90F196A637}" destId="{8F69496C-9869-42C2-9352-8A72D27E368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B5769-5EBC-480B-AA89-DA5F48FA4963}">
      <dsp:nvSpPr>
        <dsp:cNvPr id="0" name=""/>
        <dsp:cNvSpPr/>
      </dsp:nvSpPr>
      <dsp:spPr>
        <a:xfrm>
          <a:off x="6038" y="1424017"/>
          <a:ext cx="2090184" cy="172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15608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 Review SOTB</a:t>
          </a:r>
          <a:endParaRPr lang="en-U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 Identify:</a:t>
          </a:r>
          <a:endParaRPr lang="en-US" sz="1300" kern="120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Topics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Publications</a:t>
          </a:r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Data</a:t>
          </a:r>
        </a:p>
      </dsp:txBody>
      <dsp:txXfrm>
        <a:off x="45711" y="1463690"/>
        <a:ext cx="2010838" cy="1275198"/>
      </dsp:txXfrm>
    </dsp:sp>
    <dsp:sp modelId="{9A9EC9C1-1445-460E-9FEA-511A4648D5A3}">
      <dsp:nvSpPr>
        <dsp:cNvPr id="0" name=""/>
        <dsp:cNvSpPr/>
      </dsp:nvSpPr>
      <dsp:spPr>
        <a:xfrm>
          <a:off x="1163012" y="1472630"/>
          <a:ext cx="2398758" cy="2398758"/>
        </a:xfrm>
        <a:prstGeom prst="leftCircularArrow">
          <a:avLst>
            <a:gd name="adj1" fmla="val 3542"/>
            <a:gd name="adj2" fmla="val 439937"/>
            <a:gd name="adj3" fmla="val 2215448"/>
            <a:gd name="adj4" fmla="val 9024489"/>
            <a:gd name="adj5" fmla="val 4132"/>
          </a:avLst>
        </a:prstGeom>
        <a:solidFill>
          <a:srgbClr val="AAB6C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A8DAA-65F9-48DC-966E-0BF8AB9137A4}">
      <dsp:nvSpPr>
        <dsp:cNvPr id="0" name=""/>
        <dsp:cNvSpPr/>
      </dsp:nvSpPr>
      <dsp:spPr>
        <a:xfrm>
          <a:off x="470523" y="2778561"/>
          <a:ext cx="1857942" cy="738842"/>
        </a:xfrm>
        <a:prstGeom prst="roundRect">
          <a:avLst>
            <a:gd name="adj" fmla="val 10000"/>
          </a:avLst>
        </a:prstGeom>
        <a:solidFill>
          <a:srgbClr val="15608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 Display" panose="020F0302020204030204"/>
            </a:rPr>
            <a:t>Pre-Workshop Homework</a:t>
          </a:r>
          <a:endParaRPr lang="en-US" sz="2100" kern="1200"/>
        </a:p>
      </dsp:txBody>
      <dsp:txXfrm>
        <a:off x="492163" y="2800201"/>
        <a:ext cx="1814662" cy="695562"/>
      </dsp:txXfrm>
    </dsp:sp>
    <dsp:sp modelId="{4BE20852-42A6-4943-B2AE-955C8AA0C995}">
      <dsp:nvSpPr>
        <dsp:cNvPr id="0" name=""/>
        <dsp:cNvSpPr/>
      </dsp:nvSpPr>
      <dsp:spPr>
        <a:xfrm>
          <a:off x="2733070" y="1424017"/>
          <a:ext cx="2090184" cy="172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15608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 Generate priority topics for initial ranking</a:t>
          </a:r>
          <a:endParaRPr lang="en-U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 Submit feedback:</a:t>
          </a:r>
          <a:endParaRPr lang="en-US" sz="1300" kern="1200"/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Live (paper/ Teams chat)</a:t>
          </a:r>
        </a:p>
        <a:p>
          <a:pPr marL="228600" lvl="2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Post-Meeting (QR code/ email)</a:t>
          </a:r>
        </a:p>
      </dsp:txBody>
      <dsp:txXfrm>
        <a:off x="2772743" y="1833111"/>
        <a:ext cx="2010838" cy="1275198"/>
      </dsp:txXfrm>
    </dsp:sp>
    <dsp:sp modelId="{0CA85E00-7655-4185-876D-12A71286BC14}">
      <dsp:nvSpPr>
        <dsp:cNvPr id="0" name=""/>
        <dsp:cNvSpPr/>
      </dsp:nvSpPr>
      <dsp:spPr>
        <a:xfrm>
          <a:off x="3872626" y="654715"/>
          <a:ext cx="2665837" cy="2665837"/>
        </a:xfrm>
        <a:prstGeom prst="circularArrow">
          <a:avLst>
            <a:gd name="adj1" fmla="val 3187"/>
            <a:gd name="adj2" fmla="val 392538"/>
            <a:gd name="adj3" fmla="val 19431951"/>
            <a:gd name="adj4" fmla="val 12575511"/>
            <a:gd name="adj5" fmla="val 3718"/>
          </a:avLst>
        </a:prstGeom>
        <a:solidFill>
          <a:srgbClr val="AAB6C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6DBAD-9A9D-4D8E-953B-01E0B27CC8F2}">
      <dsp:nvSpPr>
        <dsp:cNvPr id="0" name=""/>
        <dsp:cNvSpPr/>
      </dsp:nvSpPr>
      <dsp:spPr>
        <a:xfrm>
          <a:off x="3197555" y="1054596"/>
          <a:ext cx="1857942" cy="738842"/>
        </a:xfrm>
        <a:prstGeom prst="roundRect">
          <a:avLst>
            <a:gd name="adj" fmla="val 10000"/>
          </a:avLst>
        </a:prstGeom>
        <a:solidFill>
          <a:srgbClr val="15608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 Display" panose="020F0302020204030204"/>
            </a:rPr>
            <a:t>Workshop + Feedback Form</a:t>
          </a:r>
          <a:endParaRPr lang="en-US" sz="2100" kern="1200"/>
        </a:p>
      </dsp:txBody>
      <dsp:txXfrm>
        <a:off x="3219195" y="1076236"/>
        <a:ext cx="1814662" cy="695562"/>
      </dsp:txXfrm>
    </dsp:sp>
    <dsp:sp modelId="{85E709B5-7DD4-4DBD-8239-C613006BC81D}">
      <dsp:nvSpPr>
        <dsp:cNvPr id="0" name=""/>
        <dsp:cNvSpPr/>
      </dsp:nvSpPr>
      <dsp:spPr>
        <a:xfrm>
          <a:off x="5460102" y="1424017"/>
          <a:ext cx="2090184" cy="172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15608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>
              <a:latin typeface="Aptos Display" panose="020F0302020204030204"/>
            </a:rPr>
            <a:t>Present results of workshop and feedback forms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Finalize the list of priorities for SOTH, 5</a:t>
          </a:r>
          <a:r>
            <a:rPr lang="en-US" sz="1300" kern="1200" baseline="30000"/>
            <a:t>th</a:t>
          </a:r>
          <a:r>
            <a:rPr lang="en-US" sz="1300" kern="1200"/>
            <a:t> Edition</a:t>
          </a:r>
        </a:p>
      </dsp:txBody>
      <dsp:txXfrm>
        <a:off x="5499775" y="1463690"/>
        <a:ext cx="2010838" cy="1275198"/>
      </dsp:txXfrm>
    </dsp:sp>
    <dsp:sp modelId="{0DEC475F-F2AA-481F-9348-3A01761DB8B7}">
      <dsp:nvSpPr>
        <dsp:cNvPr id="0" name=""/>
        <dsp:cNvSpPr/>
      </dsp:nvSpPr>
      <dsp:spPr>
        <a:xfrm>
          <a:off x="6617076" y="1516863"/>
          <a:ext cx="2398758" cy="2398758"/>
        </a:xfrm>
        <a:prstGeom prst="leftCircularArrow">
          <a:avLst>
            <a:gd name="adj1" fmla="val 3542"/>
            <a:gd name="adj2" fmla="val 439937"/>
            <a:gd name="adj3" fmla="val 2215448"/>
            <a:gd name="adj4" fmla="val 9024489"/>
            <a:gd name="adj5" fmla="val 4132"/>
          </a:avLst>
        </a:prstGeom>
        <a:solidFill>
          <a:srgbClr val="AAB6C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EC9A2-3BD3-4CD7-933D-387870860A2A}">
      <dsp:nvSpPr>
        <dsp:cNvPr id="0" name=""/>
        <dsp:cNvSpPr/>
      </dsp:nvSpPr>
      <dsp:spPr>
        <a:xfrm>
          <a:off x="5924587" y="2778561"/>
          <a:ext cx="1857942" cy="738842"/>
        </a:xfrm>
        <a:prstGeom prst="roundRect">
          <a:avLst>
            <a:gd name="adj" fmla="val 10000"/>
          </a:avLst>
        </a:prstGeom>
        <a:solidFill>
          <a:srgbClr val="15608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 Display" panose="020F0302020204030204"/>
            </a:rPr>
            <a:t>June </a:t>
          </a:r>
          <a:r>
            <a:rPr lang="en-US" sz="2100" kern="1200" err="1">
              <a:latin typeface="Aptos Display" panose="020F0302020204030204"/>
            </a:rPr>
            <a:t>Subcom</a:t>
          </a:r>
          <a:r>
            <a:rPr lang="en-US" sz="2100" kern="1200">
              <a:latin typeface="Aptos Display" panose="020F0302020204030204"/>
            </a:rPr>
            <a:t>. Meetings</a:t>
          </a:r>
          <a:endParaRPr lang="en-US" sz="2100" kern="1200"/>
        </a:p>
      </dsp:txBody>
      <dsp:txXfrm>
        <a:off x="5946227" y="2800201"/>
        <a:ext cx="1814662" cy="695562"/>
      </dsp:txXfrm>
    </dsp:sp>
    <dsp:sp modelId="{575CDAD3-5903-4983-A421-F72A5C6BCC19}">
      <dsp:nvSpPr>
        <dsp:cNvPr id="0" name=""/>
        <dsp:cNvSpPr/>
      </dsp:nvSpPr>
      <dsp:spPr>
        <a:xfrm>
          <a:off x="8187133" y="1424017"/>
          <a:ext cx="2090184" cy="172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15608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Present draft SOTB Outline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Focus on Priority Themes</a:t>
          </a:r>
        </a:p>
      </dsp:txBody>
      <dsp:txXfrm>
        <a:off x="8226806" y="1833111"/>
        <a:ext cx="2010838" cy="1275198"/>
      </dsp:txXfrm>
    </dsp:sp>
    <dsp:sp modelId="{6EB0B900-A84C-44D2-B24A-96F29371F3B1}">
      <dsp:nvSpPr>
        <dsp:cNvPr id="0" name=""/>
        <dsp:cNvSpPr/>
      </dsp:nvSpPr>
      <dsp:spPr>
        <a:xfrm>
          <a:off x="8651619" y="1054596"/>
          <a:ext cx="1857942" cy="738842"/>
        </a:xfrm>
        <a:prstGeom prst="roundRect">
          <a:avLst>
            <a:gd name="adj" fmla="val 10000"/>
          </a:avLst>
        </a:prstGeom>
        <a:solidFill>
          <a:srgbClr val="15608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Dec. </a:t>
          </a:r>
          <a:r>
            <a:rPr lang="en-US" sz="2100" kern="1200" err="1"/>
            <a:t>Subcom</a:t>
          </a:r>
          <a:r>
            <a:rPr lang="en-US" sz="2100" kern="1200"/>
            <a:t>. Meetings*</a:t>
          </a:r>
        </a:p>
      </dsp:txBody>
      <dsp:txXfrm>
        <a:off x="8673259" y="1076236"/>
        <a:ext cx="1814662" cy="695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7401F-1919-4A45-827C-739F7ADD50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9C04F-574F-4680-B9EF-42E5FFF3E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6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860DC-E333-3D18-56C1-86F15EABF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9084CE-F56C-DDB6-8A11-8659F20E59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887A1B-94D4-F40D-DFB8-0A8D82EF26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DA67D-F49D-1539-47F3-EF9822EBF3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599A4-4A30-4EB5-964A-3659328D2FF1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37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B5E0-F9A6-7DA2-DDCA-CB9D5F9D3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5A271-1A05-0838-1966-077980D23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DED21-611D-26F7-E9DC-9EDBBF17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D3960-BE4C-2DEF-242A-248521D3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5B794-0D8F-0F22-3B65-7920CAAA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4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E6B8C-A07E-3548-C5E6-61D8A9EDF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9CFF7-7AB4-A5E3-93CA-14314E354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57166-E17D-2EA4-4045-27444599A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CD331-688F-BAE8-1534-E593AC12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0625D-1D21-072C-86E2-E7D253A73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3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9C4FF5-B8BE-3635-63B7-E66D21827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7370F2-E576-9287-5E9D-7FA61645F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F47A0-0022-0527-AB48-139FBB91C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A38B0-573C-B6A6-B470-8870AEAEA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07F64-011F-7190-C3A9-4A75A389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6DBA0-802A-E1BF-5983-272A6E08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627B-2A87-5997-DFD3-9663D5C01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B847C-8F83-3981-D3A9-CECB882A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2C3CF-65EB-62EE-5B89-156D3C753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BF46E-B3E9-0976-642F-16F668B73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2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9414-1DAF-013B-E2CA-A1E271ED6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472A1-6EDB-5B3D-DFD2-40FA68066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6F9C9-E809-AC42-6328-1D4649549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CD32B-9157-911C-3402-FB44EFB8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6E849-0D61-260B-3C64-C38473B1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1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24EA-DBD6-1392-45FB-833E78277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8B34F-06FD-017C-A0DB-3432DE1A36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38187-04D4-5B3C-5E76-522687965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67815B-D5A2-376C-5C15-F5DDC6F9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B6ED2-30CE-0672-B447-B37B2793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E37E7-D74E-45D5-B1CD-1E1AC2DA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2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5754D-84C4-B48F-689E-0DA5F1B6B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1B31C-6EC4-6CE5-7C6A-3B06026A7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F7F58-436D-1788-19FC-E9794E880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454020-843C-0B2C-ADE7-B4A900F50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E46F0-7187-2EB9-9E2A-1A446B5CC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E797F-59A3-F4BD-4FF9-03572863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0A36A-5E46-B575-8134-2FE246E8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A71FD4-9AD4-9AD1-2E13-EEFC31A20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84B1-02E8-B6FB-7C54-6C646F38E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2B611-C50A-B282-38CA-9A1F5682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5E8E69-4322-7E4E-7AB1-C348270F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1A5FD-6DBB-09BA-4047-51D0064B4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8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E75736-ED99-5509-9577-77C0FAE9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C7A343-6434-36A2-A502-A8AF6B23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8AABC-3239-5D6A-2774-4CAEE92D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7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3498B-EFA5-4D79-C59E-2B05EC790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7D301-F79D-14DF-148A-BA1E71DF8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DE880-9254-23C2-9CD9-5079908CF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10E02-7BE5-DA45-EF3C-F27E5D20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BD38B-4ACB-26E9-4575-C66DA003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54CF1-EA40-9002-D60B-7A123A7F9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02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FDB6-46E0-D6DF-F079-6A522CF00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60EACC-2035-D555-CC7D-3951A49A74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95700-DD6F-1101-EB90-A03C4AE4B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6C49B-6597-12C3-E80B-169A8035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338C6-737A-0724-B904-BFFB14CC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493ECA-583C-A71A-13AE-AB2936BE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6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F60E30-4CDA-2712-A74A-B0F590FE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F4740-E036-1BBF-C627-AAA4712F5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93340-3685-A2A5-6753-57CC9AC178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F70D0-9EAC-4214-BD6F-603805BE065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5966A-6941-0B17-AB33-31616C81B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118C1-5852-266B-17D1-462A899315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9A88-C96B-40A2-9A11-B9AD3F6D0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4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cloud.microsoft/r/dCn4dTgFmh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EAF1C-574F-AC01-6B86-2B72AB714C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SOTB Feedback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2FE15-BF12-676E-4B07-F04455EAA7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Erin Kinney and Jennifer Irving</a:t>
            </a:r>
          </a:p>
          <a:p>
            <a:r>
              <a:rPr lang="en-US" dirty="0"/>
              <a:t>HARC</a:t>
            </a:r>
          </a:p>
          <a:p>
            <a:r>
              <a:rPr lang="en-US" dirty="0"/>
              <a:t>June Subcommittee Meetings 2026</a:t>
            </a:r>
          </a:p>
        </p:txBody>
      </p:sp>
    </p:spTree>
    <p:extLst>
      <p:ext uri="{BB962C8B-B14F-4D97-AF65-F5344CB8AC3E}">
        <p14:creationId xmlns:p14="http://schemas.microsoft.com/office/powerpoint/2010/main" val="2460270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114B-4FA4-55EA-62CC-9D6CFE7E1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0" y="111000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Potential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5A8F3-C7E0-F5A6-AD26-75E26A15C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31" y="1097751"/>
            <a:ext cx="11704320" cy="5577840"/>
          </a:xfrm>
        </p:spPr>
        <p:txBody>
          <a:bodyPr numCol="2" spcCol="274320">
            <a:normAutofit lnSpcReduction="10000"/>
          </a:bodyPr>
          <a:lstStyle/>
          <a:p>
            <a:r>
              <a:rPr lang="en-US"/>
              <a:t>Land use change</a:t>
            </a:r>
          </a:p>
          <a:p>
            <a:r>
              <a:rPr lang="en-US" b="1"/>
              <a:t>Microplastics</a:t>
            </a:r>
            <a:r>
              <a:rPr lang="en-US"/>
              <a:t>/ Trash</a:t>
            </a:r>
          </a:p>
          <a:p>
            <a:r>
              <a:rPr lang="en-US" b="1"/>
              <a:t>Emerging topics (broadly)</a:t>
            </a:r>
          </a:p>
          <a:p>
            <a:pPr lvl="1"/>
            <a:r>
              <a:rPr lang="en-US"/>
              <a:t>Describe work being done in other NEPs</a:t>
            </a:r>
          </a:p>
          <a:p>
            <a:pPr lvl="1"/>
            <a:r>
              <a:rPr lang="en-US"/>
              <a:t>Chlorinated and fluorinated compounds (</a:t>
            </a:r>
            <a:r>
              <a:rPr lang="en-US" b="1"/>
              <a:t>PFAS</a:t>
            </a:r>
            <a:r>
              <a:rPr lang="en-US"/>
              <a:t>)</a:t>
            </a:r>
          </a:p>
          <a:p>
            <a:r>
              <a:rPr lang="en-US"/>
              <a:t>Upstream projects/ development/ population growth</a:t>
            </a:r>
          </a:p>
          <a:p>
            <a:r>
              <a:rPr lang="en-US" b="1"/>
              <a:t>How GBEP fits with other plans</a:t>
            </a:r>
          </a:p>
          <a:p>
            <a:r>
              <a:rPr lang="en-US" b="1"/>
              <a:t>Shoreline erosion/ marsh migration</a:t>
            </a:r>
          </a:p>
          <a:p>
            <a:pPr lvl="1"/>
            <a:r>
              <a:rPr lang="en-US"/>
              <a:t>Also a species component</a:t>
            </a:r>
          </a:p>
          <a:p>
            <a:pPr lvl="1"/>
            <a:r>
              <a:rPr lang="en-US"/>
              <a:t>Shoreline hardening projects (map)</a:t>
            </a:r>
          </a:p>
          <a:p>
            <a:r>
              <a:rPr lang="en-US" b="1"/>
              <a:t>Human uses and impacts</a:t>
            </a:r>
          </a:p>
          <a:p>
            <a:pPr lvl="1"/>
            <a:r>
              <a:rPr lang="en-US"/>
              <a:t>A “people” section (public use and public access such as </a:t>
            </a:r>
            <a:r>
              <a:rPr lang="en-US" b="1"/>
              <a:t>tourism</a:t>
            </a:r>
            <a:r>
              <a:rPr lang="en-US"/>
              <a:t>)</a:t>
            </a:r>
          </a:p>
          <a:p>
            <a:r>
              <a:rPr lang="en-US"/>
              <a:t>Gaps and future research needs</a:t>
            </a:r>
          </a:p>
          <a:p>
            <a:r>
              <a:rPr lang="en-US"/>
              <a:t>Dolphins</a:t>
            </a:r>
          </a:p>
          <a:p>
            <a:r>
              <a:rPr lang="en-US"/>
              <a:t>Public outreach &amp; volunteer engagement</a:t>
            </a:r>
          </a:p>
          <a:p>
            <a:r>
              <a:rPr lang="en-US"/>
              <a:t>BMPs and other “upstream” projects</a:t>
            </a:r>
          </a:p>
          <a:p>
            <a:pPr lvl="1"/>
            <a:r>
              <a:rPr lang="en-US"/>
              <a:t>Role of coastal prairies (and silviculture) in supporting bay health</a:t>
            </a:r>
          </a:p>
          <a:p>
            <a:r>
              <a:rPr lang="en-US"/>
              <a:t>Human health (2 related comments)</a:t>
            </a:r>
          </a:p>
          <a:p>
            <a:pPr lvl="1"/>
            <a:r>
              <a:rPr lang="en-US"/>
              <a:t>Focus on Vibrio</a:t>
            </a:r>
          </a:p>
          <a:p>
            <a:pPr lvl="1"/>
            <a:r>
              <a:rPr lang="en-US"/>
              <a:t>Need to understand role of TDSHS</a:t>
            </a:r>
          </a:p>
        </p:txBody>
      </p:sp>
    </p:spTree>
    <p:extLst>
      <p:ext uri="{BB962C8B-B14F-4D97-AF65-F5344CB8AC3E}">
        <p14:creationId xmlns:p14="http://schemas.microsoft.com/office/powerpoint/2010/main" val="2202549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02A2457E-57E8-936F-332F-885876DA9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7552" y="2955738"/>
            <a:ext cx="10515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State of the Bay Priority Issues – Fill out form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053401-3278-9C47-30CB-D5A759D2B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188" y="1396278"/>
            <a:ext cx="4670612" cy="467061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A1BFA2E-4455-C074-6B8A-F026FB3D6E11}"/>
              </a:ext>
            </a:extLst>
          </p:cNvPr>
          <p:cNvSpPr txBox="1">
            <a:spLocks/>
          </p:cNvSpPr>
          <p:nvPr/>
        </p:nvSpPr>
        <p:spPr>
          <a:xfrm>
            <a:off x="60960" y="365125"/>
            <a:ext cx="12070080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Rank Your Top 3 Priority Issues</a:t>
            </a:r>
          </a:p>
        </p:txBody>
      </p:sp>
    </p:spTree>
    <p:extLst>
      <p:ext uri="{BB962C8B-B14F-4D97-AF65-F5344CB8AC3E}">
        <p14:creationId xmlns:p14="http://schemas.microsoft.com/office/powerpoint/2010/main" val="1171449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7526D-0397-AFE7-22BB-73F42FCCC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62682-CBE5-0982-06E8-746F59D6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3" y="142105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State of the Bay Stakeholder Feedback Process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B779F98-F890-9821-B806-5124320C0A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852905"/>
              </p:ext>
            </p:extLst>
          </p:nvPr>
        </p:nvGraphicFramePr>
        <p:xfrm>
          <a:off x="840652" y="1783583"/>
          <a:ext cx="10515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049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E8F89-5AD2-5B83-E7AC-BC3172729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0" y="129257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State of the Bay, 5</a:t>
            </a:r>
            <a:r>
              <a:rPr lang="en-US" b="1" baseline="30000" dirty="0"/>
              <a:t>th</a:t>
            </a:r>
            <a:r>
              <a:rPr lang="en-US" b="1" dirty="0"/>
              <a:t> Edition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FB5B9-15B5-F405-37AC-66E23EC2C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76" y="1591450"/>
            <a:ext cx="10972800" cy="4799301"/>
          </a:xfrm>
        </p:spPr>
        <p:txBody>
          <a:bodyPr>
            <a:normAutofit/>
          </a:bodyPr>
          <a:lstStyle/>
          <a:p>
            <a:r>
              <a:rPr lang="en-US" dirty="0"/>
              <a:t>Created by GBEP Stakeholders for GBEP Stakeholders</a:t>
            </a:r>
            <a:endParaRPr lang="en-US" b="1" dirty="0"/>
          </a:p>
          <a:p>
            <a:r>
              <a:rPr lang="en-US" dirty="0"/>
              <a:t>Summarizes environmental datasets and information that will improve and facilitate management of Galveston Bay through the Galveston Bay Plan </a:t>
            </a:r>
          </a:p>
          <a:p>
            <a:r>
              <a:rPr lang="en-US" dirty="0"/>
              <a:t>Serves as a reference for scientists, natural resource managers, outreach specialists, etc.</a:t>
            </a:r>
            <a:endParaRPr lang="en-US" b="1" dirty="0"/>
          </a:p>
          <a:p>
            <a:r>
              <a:rPr lang="en-US" dirty="0"/>
              <a:t>The 5</a:t>
            </a:r>
            <a:r>
              <a:rPr lang="en-US" baseline="30000" dirty="0"/>
              <a:t>th</a:t>
            </a:r>
            <a:r>
              <a:rPr lang="en-US" dirty="0"/>
              <a:t> Edition will focus on ~3 Priority Issues and how they impact/are impacted by Galveston Bay and its watershed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789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FB28F-0EBA-0EE0-DA4B-EF39A46C8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FE612-C75C-E4A3-8B3A-E0CD71D1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0" y="129257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State of the Bay, 5</a:t>
            </a:r>
            <a:r>
              <a:rPr lang="en-US" b="1" baseline="30000" dirty="0"/>
              <a:t>th</a:t>
            </a:r>
            <a:r>
              <a:rPr lang="en-US" b="1" dirty="0"/>
              <a:t> Edition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2BCA5-F595-2A11-B111-E9B841466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76" y="1591450"/>
            <a:ext cx="10972800" cy="5137293"/>
          </a:xfrm>
        </p:spPr>
        <p:txBody>
          <a:bodyPr>
            <a:normAutofit/>
          </a:bodyPr>
          <a:lstStyle/>
          <a:p>
            <a:r>
              <a:rPr lang="en-US" dirty="0"/>
              <a:t>Created by GBEP Stakeholders for GBEP Stakeholders</a:t>
            </a:r>
            <a:endParaRPr lang="en-US" b="1" dirty="0"/>
          </a:p>
          <a:p>
            <a:r>
              <a:rPr lang="en-US" dirty="0"/>
              <a:t>Summarizes environmental datasets and information that will improve and facilitate management of Galveston Bay through the Galveston Bay Plan </a:t>
            </a:r>
          </a:p>
          <a:p>
            <a:r>
              <a:rPr lang="en-US" dirty="0"/>
              <a:t>Serves as a reference for scientists, natural resource managers, outreach specialists, etc.</a:t>
            </a:r>
            <a:endParaRPr lang="en-US" b="1" dirty="0"/>
          </a:p>
          <a:p>
            <a:r>
              <a:rPr lang="en-US" dirty="0"/>
              <a:t>The 5</a:t>
            </a:r>
            <a:r>
              <a:rPr lang="en-US" baseline="30000" dirty="0"/>
              <a:t>th</a:t>
            </a:r>
            <a:r>
              <a:rPr lang="en-US" dirty="0"/>
              <a:t> Edition will focus on ~3 Priority Issues and how they impact/are impacted by Galveston Bay and its watershed</a:t>
            </a:r>
          </a:p>
          <a:p>
            <a:pPr marL="0" indent="0" algn="ctr">
              <a:buNone/>
            </a:pPr>
            <a:r>
              <a:rPr lang="en-US" b="1" dirty="0"/>
              <a:t>How do you want to use the SOTB?</a:t>
            </a:r>
          </a:p>
          <a:p>
            <a:pPr marL="0" indent="0" algn="ctr">
              <a:buNone/>
            </a:pPr>
            <a:r>
              <a:rPr lang="en-US" b="1" dirty="0"/>
              <a:t>What are the most pressing/important issues facing Galveston Bay in 2026?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134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A5670-54AD-7660-63DD-745B9715A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E587-D91C-553C-D589-92FBF340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0" y="129257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Feedback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98383-049E-1D07-6A14-53ABF691C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76" y="1591451"/>
            <a:ext cx="10972800" cy="4351338"/>
          </a:xfrm>
        </p:spPr>
        <p:txBody>
          <a:bodyPr/>
          <a:lstStyle/>
          <a:p>
            <a:r>
              <a:rPr lang="en-US" dirty="0"/>
              <a:t>Total number of comments (some individuals submitted multiple comments) = </a:t>
            </a:r>
            <a:r>
              <a:rPr lang="en-US" b="1" dirty="0"/>
              <a:t>58</a:t>
            </a:r>
          </a:p>
          <a:p>
            <a:r>
              <a:rPr lang="en-US" dirty="0"/>
              <a:t>Total number entities/ individuals with comments = </a:t>
            </a:r>
            <a:r>
              <a:rPr lang="en-US" b="1" dirty="0"/>
              <a:t>32</a:t>
            </a:r>
          </a:p>
          <a:p>
            <a:r>
              <a:rPr lang="en-US" dirty="0"/>
              <a:t>State of the Bay Comments fell into three broad themes</a:t>
            </a:r>
          </a:p>
          <a:p>
            <a:pPr lvl="1"/>
            <a:r>
              <a:rPr lang="en-US" dirty="0"/>
              <a:t>Topics</a:t>
            </a:r>
          </a:p>
          <a:p>
            <a:pPr lvl="1"/>
            <a:r>
              <a:rPr lang="en-US" dirty="0"/>
              <a:t>Additional data</a:t>
            </a:r>
          </a:p>
          <a:p>
            <a:pPr lvl="1"/>
            <a:r>
              <a:rPr lang="en-US" dirty="0"/>
              <a:t>Purpose, usability and features of SOTB Website</a:t>
            </a:r>
          </a:p>
          <a:p>
            <a:r>
              <a:rPr lang="en-US" dirty="0"/>
              <a:t>Some comments were about collaboration or ideas for things GBEP should do or prioritize and NOT directly relevant to the SOTB</a:t>
            </a:r>
          </a:p>
          <a:p>
            <a:pPr lvl="1"/>
            <a:r>
              <a:rPr lang="en-US" dirty="0"/>
              <a:t>These have been shared with GBEP</a:t>
            </a:r>
          </a:p>
        </p:txBody>
      </p:sp>
    </p:spTree>
    <p:extLst>
      <p:ext uri="{BB962C8B-B14F-4D97-AF65-F5344CB8AC3E}">
        <p14:creationId xmlns:p14="http://schemas.microsoft.com/office/powerpoint/2010/main" val="1504046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DCC31-CFE4-B793-8B22-AF3E8D1DA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3" y="143450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Purpose, Features and Usability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317A5-DFF8-9D6F-00BE-73286FF69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002"/>
            <a:ext cx="10515600" cy="512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Database</a:t>
            </a:r>
          </a:p>
          <a:p>
            <a:r>
              <a:rPr lang="en-US" dirty="0"/>
              <a:t>SOTB platform to showcase GBEP projects?</a:t>
            </a:r>
          </a:p>
          <a:p>
            <a:r>
              <a:rPr lang="en-US" dirty="0"/>
              <a:t>Small updates with links to RMD or outside studies</a:t>
            </a:r>
          </a:p>
          <a:p>
            <a:r>
              <a:rPr lang="en-US" dirty="0"/>
              <a:t>Section that links to other plans and projects</a:t>
            </a:r>
          </a:p>
          <a:p>
            <a:r>
              <a:rPr lang="en-US" dirty="0"/>
              <a:t>News tab</a:t>
            </a:r>
          </a:p>
          <a:p>
            <a:r>
              <a:rPr lang="en-US" dirty="0"/>
              <a:t>Why isn’t the SOTB Public facing?</a:t>
            </a:r>
          </a:p>
          <a:p>
            <a:r>
              <a:rPr lang="en-US" dirty="0"/>
              <a:t>Include a “What to do with this information section”</a:t>
            </a:r>
          </a:p>
          <a:p>
            <a:pPr lvl="1"/>
            <a:r>
              <a:rPr lang="en-US" dirty="0"/>
              <a:t>Section for educators?</a:t>
            </a:r>
          </a:p>
          <a:p>
            <a:r>
              <a:rPr lang="en-US" dirty="0"/>
              <a:t>Highlight/ bold key phrases to draw the reader in</a:t>
            </a:r>
          </a:p>
          <a:p>
            <a:r>
              <a:rPr lang="en-US" dirty="0"/>
              <a:t>Add/ keep section on data sources and citations</a:t>
            </a:r>
          </a:p>
          <a:p>
            <a:r>
              <a:rPr lang="en-US" dirty="0"/>
              <a:t>Should we forecast into the future?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9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00337-3F5B-916D-4849-5AB7AED30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CAFD6-F6DE-C2A4-5F88-78953EEFD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3" y="143450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Purpose, Features and Usability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AF9C-A6F1-E382-1D0C-58F7B25B3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002"/>
            <a:ext cx="10515600" cy="512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Database</a:t>
            </a:r>
          </a:p>
          <a:p>
            <a:r>
              <a:rPr lang="en-US" dirty="0"/>
              <a:t>SOTB platform to showcase GBEP projects?</a:t>
            </a:r>
          </a:p>
          <a:p>
            <a:r>
              <a:rPr lang="en-US" dirty="0"/>
              <a:t>Small updates with links to RMD or outside studies</a:t>
            </a:r>
          </a:p>
          <a:p>
            <a:r>
              <a:rPr lang="en-US" dirty="0"/>
              <a:t>Section that links to other plans and projects</a:t>
            </a:r>
            <a:r>
              <a:rPr lang="en-US" dirty="0">
                <a:solidFill>
                  <a:srgbClr val="0070C0"/>
                </a:solidFill>
              </a:rPr>
              <a:t>*</a:t>
            </a:r>
          </a:p>
          <a:p>
            <a:r>
              <a:rPr lang="en-US" dirty="0"/>
              <a:t>News tab</a:t>
            </a:r>
          </a:p>
          <a:p>
            <a:r>
              <a:rPr lang="en-US" dirty="0"/>
              <a:t>Why isn’t the SOTB Public facing?</a:t>
            </a:r>
          </a:p>
          <a:p>
            <a:r>
              <a:rPr lang="en-US" dirty="0"/>
              <a:t>Include a “What to do with this information section”</a:t>
            </a:r>
          </a:p>
          <a:p>
            <a:pPr lvl="1"/>
            <a:r>
              <a:rPr lang="en-US" dirty="0"/>
              <a:t>Section for educators?</a:t>
            </a:r>
          </a:p>
          <a:p>
            <a:r>
              <a:rPr lang="en-US" dirty="0"/>
              <a:t>Highlight/ bold key phrases to draw the reader in</a:t>
            </a:r>
          </a:p>
          <a:p>
            <a:r>
              <a:rPr lang="en-US" dirty="0"/>
              <a:t>Add/ keep section on data sources and citations</a:t>
            </a:r>
          </a:p>
          <a:p>
            <a:r>
              <a:rPr lang="en-US" dirty="0"/>
              <a:t>Should we forecast into the future?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0F1A940E-D65D-8CC7-D780-39EA6092291A}"/>
              </a:ext>
            </a:extLst>
          </p:cNvPr>
          <p:cNvSpPr/>
          <p:nvPr/>
        </p:nvSpPr>
        <p:spPr>
          <a:xfrm>
            <a:off x="8370277" y="1477108"/>
            <a:ext cx="743578" cy="2110154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EE6C43-4012-959B-DF3D-1227AC1CE532}"/>
              </a:ext>
            </a:extLst>
          </p:cNvPr>
          <p:cNvSpPr txBox="1"/>
          <p:nvPr/>
        </p:nvSpPr>
        <p:spPr>
          <a:xfrm>
            <a:off x="9199266" y="2294820"/>
            <a:ext cx="2069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Resources/Links</a:t>
            </a:r>
          </a:p>
        </p:txBody>
      </p:sp>
    </p:spTree>
    <p:extLst>
      <p:ext uri="{BB962C8B-B14F-4D97-AF65-F5344CB8AC3E}">
        <p14:creationId xmlns:p14="http://schemas.microsoft.com/office/powerpoint/2010/main" val="22467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2730D-389E-4E52-9317-9C71F2749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E4A6-9460-4E90-8B5B-AAF1E17DE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3" y="143450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Purpose, Features and Usability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B9EE7-846F-EEEB-15C3-089AEAB65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002"/>
            <a:ext cx="10515600" cy="512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Database</a:t>
            </a:r>
          </a:p>
          <a:p>
            <a:r>
              <a:rPr lang="en-US" dirty="0"/>
              <a:t>SOTB platform to showcase GBEP projects?</a:t>
            </a:r>
          </a:p>
          <a:p>
            <a:r>
              <a:rPr lang="en-US" dirty="0"/>
              <a:t>Small updates with links to RMD or outside studies</a:t>
            </a:r>
          </a:p>
          <a:p>
            <a:r>
              <a:rPr lang="en-US" dirty="0"/>
              <a:t>Section that links to other plans and projects</a:t>
            </a:r>
            <a:r>
              <a:rPr lang="en-US" dirty="0">
                <a:solidFill>
                  <a:srgbClr val="0070C0"/>
                </a:solidFill>
              </a:rPr>
              <a:t>*</a:t>
            </a:r>
          </a:p>
          <a:p>
            <a:r>
              <a:rPr lang="en-US" dirty="0"/>
              <a:t>News tab</a:t>
            </a:r>
          </a:p>
          <a:p>
            <a:r>
              <a:rPr lang="en-US" dirty="0"/>
              <a:t>Why isn’t the SOTB Public facing?</a:t>
            </a:r>
          </a:p>
          <a:p>
            <a:r>
              <a:rPr lang="en-US" dirty="0"/>
              <a:t>Include a “What to do with this information section”</a:t>
            </a:r>
          </a:p>
          <a:p>
            <a:pPr lvl="1"/>
            <a:r>
              <a:rPr lang="en-US" dirty="0"/>
              <a:t>Section for educators?</a:t>
            </a:r>
          </a:p>
          <a:p>
            <a:r>
              <a:rPr lang="en-US" dirty="0"/>
              <a:t>Highlight/ bold key phrases to draw the reader in</a:t>
            </a:r>
          </a:p>
          <a:p>
            <a:r>
              <a:rPr lang="en-US" dirty="0"/>
              <a:t>Add/ keep section on data sources and citations</a:t>
            </a:r>
          </a:p>
          <a:p>
            <a:r>
              <a:rPr lang="en-US" dirty="0"/>
              <a:t>Should we forecast into the future?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73A385ED-B762-6D29-7915-B18098E6E4D9}"/>
              </a:ext>
            </a:extLst>
          </p:cNvPr>
          <p:cNvSpPr/>
          <p:nvPr/>
        </p:nvSpPr>
        <p:spPr>
          <a:xfrm>
            <a:off x="8370277" y="1477108"/>
            <a:ext cx="743578" cy="2110154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9FB547-2E5A-CE1B-3551-8D56E557450D}"/>
              </a:ext>
            </a:extLst>
          </p:cNvPr>
          <p:cNvSpPr txBox="1"/>
          <p:nvPr/>
        </p:nvSpPr>
        <p:spPr>
          <a:xfrm>
            <a:off x="9199266" y="2294820"/>
            <a:ext cx="2069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Resources/Links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86311B79-164C-18FC-2AF2-8CDB96EBCEB5}"/>
              </a:ext>
            </a:extLst>
          </p:cNvPr>
          <p:cNvSpPr/>
          <p:nvPr/>
        </p:nvSpPr>
        <p:spPr>
          <a:xfrm>
            <a:off x="8784772" y="3627455"/>
            <a:ext cx="743578" cy="123594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B14017-2B3F-0DB7-8A7D-2D4FB064057B}"/>
              </a:ext>
            </a:extLst>
          </p:cNvPr>
          <p:cNvSpPr txBox="1"/>
          <p:nvPr/>
        </p:nvSpPr>
        <p:spPr>
          <a:xfrm>
            <a:off x="9528350" y="4045374"/>
            <a:ext cx="2069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Different Purpose/Scope</a:t>
            </a:r>
          </a:p>
        </p:txBody>
      </p:sp>
    </p:spTree>
    <p:extLst>
      <p:ext uri="{BB962C8B-B14F-4D97-AF65-F5344CB8AC3E}">
        <p14:creationId xmlns:p14="http://schemas.microsoft.com/office/powerpoint/2010/main" val="3457884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B0D62-0971-83D4-E9DF-554F36122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F31F-F8AA-975B-55CD-46209AC46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3" y="143450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Purpose, Features and Usability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16C81-A6A5-303A-291A-6E6E5D399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002"/>
            <a:ext cx="10515600" cy="512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Database</a:t>
            </a:r>
          </a:p>
          <a:p>
            <a:r>
              <a:rPr lang="en-US" dirty="0"/>
              <a:t>SOTB platform to showcase GBEP projects?</a:t>
            </a:r>
          </a:p>
          <a:p>
            <a:r>
              <a:rPr lang="en-US" dirty="0"/>
              <a:t>Small updates with links to RMD or outside studies</a:t>
            </a:r>
          </a:p>
          <a:p>
            <a:r>
              <a:rPr lang="en-US" dirty="0"/>
              <a:t>Section that links to other plans and projects</a:t>
            </a:r>
            <a:r>
              <a:rPr lang="en-US" dirty="0">
                <a:solidFill>
                  <a:srgbClr val="0070C0"/>
                </a:solidFill>
              </a:rPr>
              <a:t>*</a:t>
            </a:r>
          </a:p>
          <a:p>
            <a:r>
              <a:rPr lang="en-US" dirty="0"/>
              <a:t>News tab</a:t>
            </a:r>
          </a:p>
          <a:p>
            <a:r>
              <a:rPr lang="en-US" dirty="0"/>
              <a:t>Why isn’t the SOTB Public facing?</a:t>
            </a:r>
          </a:p>
          <a:p>
            <a:r>
              <a:rPr lang="en-US" dirty="0"/>
              <a:t>Include a “What to do with this information section”</a:t>
            </a:r>
          </a:p>
          <a:p>
            <a:pPr lvl="1"/>
            <a:r>
              <a:rPr lang="en-US" dirty="0"/>
              <a:t>Section for educators?</a:t>
            </a:r>
          </a:p>
          <a:p>
            <a:r>
              <a:rPr lang="en-US" dirty="0"/>
              <a:t>Highlight/ bold key phrases to draw the reader in</a:t>
            </a:r>
          </a:p>
          <a:p>
            <a:r>
              <a:rPr lang="en-US" dirty="0"/>
              <a:t>Add/ keep section on data sources and citations</a:t>
            </a:r>
          </a:p>
          <a:p>
            <a:r>
              <a:rPr lang="en-US" dirty="0"/>
              <a:t>Should we forecast into the future?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68F2834E-4E41-5103-4BD7-C80B66BF729F}"/>
              </a:ext>
            </a:extLst>
          </p:cNvPr>
          <p:cNvSpPr/>
          <p:nvPr/>
        </p:nvSpPr>
        <p:spPr>
          <a:xfrm>
            <a:off x="8370277" y="1477108"/>
            <a:ext cx="743578" cy="2110154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CAD400-6402-F7F5-A20F-5BB5AC4C0B35}"/>
              </a:ext>
            </a:extLst>
          </p:cNvPr>
          <p:cNvSpPr txBox="1"/>
          <p:nvPr/>
        </p:nvSpPr>
        <p:spPr>
          <a:xfrm>
            <a:off x="9199266" y="2294820"/>
            <a:ext cx="2069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Resources/Links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AB3E843-0734-A552-0B48-3449D8391315}"/>
              </a:ext>
            </a:extLst>
          </p:cNvPr>
          <p:cNvSpPr/>
          <p:nvPr/>
        </p:nvSpPr>
        <p:spPr>
          <a:xfrm>
            <a:off x="8784772" y="3627455"/>
            <a:ext cx="743578" cy="123594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6B2A2-8CAC-B4C0-6C6E-38236BDB3BB5}"/>
              </a:ext>
            </a:extLst>
          </p:cNvPr>
          <p:cNvSpPr txBox="1"/>
          <p:nvPr/>
        </p:nvSpPr>
        <p:spPr>
          <a:xfrm>
            <a:off x="9528350" y="4045374"/>
            <a:ext cx="2069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Different Purpose/Scope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56EB4464-A429-D80C-67E5-86078FA7D58E}"/>
              </a:ext>
            </a:extLst>
          </p:cNvPr>
          <p:cNvSpPr/>
          <p:nvPr/>
        </p:nvSpPr>
        <p:spPr>
          <a:xfrm>
            <a:off x="8535238" y="4903596"/>
            <a:ext cx="743578" cy="892332"/>
          </a:xfrm>
          <a:prstGeom prst="rightBrac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3F76F1-3E46-BB97-4FC4-D1CFFC5977BB}"/>
              </a:ext>
            </a:extLst>
          </p:cNvPr>
          <p:cNvSpPr txBox="1"/>
          <p:nvPr/>
        </p:nvSpPr>
        <p:spPr>
          <a:xfrm>
            <a:off x="9284677" y="5103429"/>
            <a:ext cx="2069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Can do!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CEFC25-38F4-903B-694E-D5564BFEE37F}"/>
              </a:ext>
            </a:extLst>
          </p:cNvPr>
          <p:cNvSpPr txBox="1"/>
          <p:nvPr/>
        </p:nvSpPr>
        <p:spPr>
          <a:xfrm>
            <a:off x="8645770" y="5860869"/>
            <a:ext cx="2069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Scope?</a:t>
            </a:r>
          </a:p>
        </p:txBody>
      </p:sp>
    </p:spTree>
    <p:extLst>
      <p:ext uri="{BB962C8B-B14F-4D97-AF65-F5344CB8AC3E}">
        <p14:creationId xmlns:p14="http://schemas.microsoft.com/office/powerpoint/2010/main" val="3174494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82C6C-3056-E766-5B3C-343057174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8EE3B-3AF1-D441-9D5C-7D47202C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6" y="122575"/>
            <a:ext cx="12070080" cy="91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/>
              <a:t>Comments About Other Sources of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FF9FF-CECD-0130-CD49-F858BD914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1" y="1285289"/>
            <a:ext cx="11665527" cy="5212080"/>
          </a:xfrm>
        </p:spPr>
        <p:txBody>
          <a:bodyPr numCol="1"/>
          <a:lstStyle/>
          <a:p>
            <a:r>
              <a:rPr lang="en-US"/>
              <a:t>Citizen science data (TX steam team, Nurdle Patrol, MDMAP)</a:t>
            </a:r>
          </a:p>
          <a:p>
            <a:r>
              <a:rPr lang="en-US"/>
              <a:t>SWQIMS discharge data</a:t>
            </a:r>
          </a:p>
          <a:p>
            <a:r>
              <a:rPr lang="en-US"/>
              <a:t>H-GAC Clean Rivers Basin Summary Report (only SWQIMS data)</a:t>
            </a:r>
          </a:p>
          <a:p>
            <a:r>
              <a:rPr lang="en-US"/>
              <a:t>Texas Invasive Species Institute</a:t>
            </a:r>
          </a:p>
          <a:p>
            <a:r>
              <a:rPr lang="en-US"/>
              <a:t>Oyster farming &amp; mariculture </a:t>
            </a:r>
          </a:p>
          <a:p>
            <a:r>
              <a:rPr lang="en-US"/>
              <a:t>Wetland Action Mapping Data</a:t>
            </a:r>
          </a:p>
          <a:p>
            <a:r>
              <a:rPr lang="en-US"/>
              <a:t>H-GAC Clean Rivers Basin Summary Report</a:t>
            </a:r>
          </a:p>
          <a:p>
            <a:r>
              <a:rPr lang="en-US"/>
              <a:t>Silviculture BMP data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25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5ac815-a559-44a8-ace9-429cc42481d8" xsi:nil="true"/>
    <lcf76f155ced4ddcb4097134ff3c332f xmlns="78b948bb-5a3f-4561-95e4-9f6935ce56f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0BE90721782D4AAF8F48BCD93D3752" ma:contentTypeVersion="10" ma:contentTypeDescription="Create a new document." ma:contentTypeScope="" ma:versionID="2a13a7f897991e010634db2008a8e039">
  <xsd:schema xmlns:xsd="http://www.w3.org/2001/XMLSchema" xmlns:xs="http://www.w3.org/2001/XMLSchema" xmlns:p="http://schemas.microsoft.com/office/2006/metadata/properties" xmlns:ns2="78b948bb-5a3f-4561-95e4-9f6935ce56f9" xmlns:ns3="525ac815-a559-44a8-ace9-429cc42481d8" targetNamespace="http://schemas.microsoft.com/office/2006/metadata/properties" ma:root="true" ma:fieldsID="864e062c47438fa65ddf80da2f65b3d3" ns2:_="" ns3:_="">
    <xsd:import namespace="78b948bb-5a3f-4561-95e4-9f6935ce56f9"/>
    <xsd:import namespace="525ac815-a559-44a8-ace9-429cc42481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948bb-5a3f-4561-95e4-9f6935ce56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c1f7047-2e7d-46e0-80be-4d364b7a7d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5ac815-a559-44a8-ace9-429cc42481d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d74281b-b4ed-4497-b2b5-07eafb21110e}" ma:internalName="TaxCatchAll" ma:showField="CatchAllData" ma:web="525ac815-a559-44a8-ace9-429cc42481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62E15A-1F45-4128-9C14-D17BE8215B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7719C4-A522-4010-8F6A-F7E90EB2753F}">
  <ds:schemaRefs>
    <ds:schemaRef ds:uri="525ac815-a559-44a8-ace9-429cc42481d8"/>
    <ds:schemaRef ds:uri="78b948bb-5a3f-4561-95e4-9f6935ce56f9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C22AC5D-36AB-4810-9CC6-0283FAEBCC6E}">
  <ds:schemaRefs>
    <ds:schemaRef ds:uri="525ac815-a559-44a8-ace9-429cc42481d8"/>
    <ds:schemaRef ds:uri="78b948bb-5a3f-4561-95e4-9f6935ce56f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884</Words>
  <Application>Microsoft Office PowerPoint</Application>
  <PresentationFormat>Widescreen</PresentationFormat>
  <Paragraphs>131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Calibri Light</vt:lpstr>
      <vt:lpstr>Office Theme</vt:lpstr>
      <vt:lpstr>SOTB Feedback Summary</vt:lpstr>
      <vt:lpstr>State of the Bay, 5th Edition</vt:lpstr>
      <vt:lpstr>State of the Bay, 5th Edition</vt:lpstr>
      <vt:lpstr>Feedback Summary</vt:lpstr>
      <vt:lpstr>Comments about Purpose, Features and Usability</vt:lpstr>
      <vt:lpstr>Comments about Purpose, Features and Usability</vt:lpstr>
      <vt:lpstr>Comments about Purpose, Features and Usability</vt:lpstr>
      <vt:lpstr>Comments about Purpose, Features and Usability</vt:lpstr>
      <vt:lpstr>Comments About Other Sources of Data</vt:lpstr>
      <vt:lpstr>Comments About Potential Topics</vt:lpstr>
      <vt:lpstr>PowerPoint Presentation</vt:lpstr>
      <vt:lpstr>State of the Bay Stakeholder Feedback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Irving</dc:creator>
  <cp:lastModifiedBy>Erin Kinney</cp:lastModifiedBy>
  <cp:revision>2</cp:revision>
  <dcterms:created xsi:type="dcterms:W3CDTF">2026-06-01T14:11:53Z</dcterms:created>
  <dcterms:modified xsi:type="dcterms:W3CDTF">2026-06-02T21:44:47Z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0x0101001A0BE90721782D4AAF8F48BCD93D3752</vt:lpwstr>
  </property>
  <property fmtid="{D5CDD505-2E9C-101B-9397-08002B2CF9AE}" pid="3" name="MediaServiceImageTags">
    <vt:lpwstr/>
  </property>
</Properties>
</file>